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213100"/>
            <a:ext cx="784860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268730"/>
            <a:ext cx="108839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0738" y="3389741"/>
            <a:ext cx="87180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0229" y="3389740"/>
            <a:ext cx="87180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4120" y="4165600"/>
            <a:ext cx="871807" cy="277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9792" y="4184072"/>
            <a:ext cx="871807" cy="277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4702" y="4692073"/>
            <a:ext cx="613190" cy="286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7830" y="5089236"/>
            <a:ext cx="613190" cy="286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8012" y="4692072"/>
            <a:ext cx="613190" cy="286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68848" y="5079999"/>
            <a:ext cx="613190" cy="286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7102" y="5569527"/>
            <a:ext cx="446934" cy="24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46957" y="5597236"/>
            <a:ext cx="446934" cy="24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93285" y="6003635"/>
            <a:ext cx="446934" cy="24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65430" y="6003634"/>
            <a:ext cx="446934" cy="24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1565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3793" y="2041233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793" y="4461161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756" y="6206833"/>
            <a:ext cx="2497407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75" y="1403350"/>
            <a:ext cx="108648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810" y="3011056"/>
            <a:ext cx="10320607" cy="1302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573" y="4396510"/>
            <a:ext cx="10320607" cy="1302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