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6" r:id="rId4"/>
    <p:sldId id="355" r:id="rId5"/>
    <p:sldId id="354" r:id="rId6"/>
    <p:sldId id="352" r:id="rId7"/>
    <p:sldId id="351" r:id="rId8"/>
    <p:sldId id="350" r:id="rId9"/>
    <p:sldId id="349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4" r:id="rId21"/>
    <p:sldId id="333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3124200"/>
            <a:ext cx="112680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520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3789045"/>
            <a:ext cx="624459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5085080"/>
            <a:ext cx="7837805" cy="15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56590"/>
            <a:ext cx="11340000" cy="2573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493010"/>
            <a:ext cx="843597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4364990"/>
            <a:ext cx="28505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577132"/>
            <a:ext cx="380856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63390"/>
            <a:ext cx="240982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41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0890" y="3068955"/>
            <a:ext cx="1846580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6024245" y="2564765"/>
            <a:ext cx="2515870" cy="393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4083470"/>
            <a:ext cx="780755" cy="4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21475"/>
          <a:stretch>
            <a:fillRect/>
          </a:stretch>
        </p:blipFill>
        <p:spPr>
          <a:xfrm>
            <a:off x="6096000" y="3789045"/>
            <a:ext cx="2553970" cy="298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556385"/>
            <a:ext cx="219075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144000" cy="598424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271905" y="1556385"/>
            <a:ext cx="47097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5415" y="2438400"/>
            <a:ext cx="47097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3155315"/>
            <a:ext cx="55168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7805" y="3860800"/>
            <a:ext cx="55168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660" y="4653280"/>
            <a:ext cx="55168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515" y="5445125"/>
            <a:ext cx="55168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6236970"/>
            <a:ext cx="55168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4802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4364990"/>
            <a:ext cx="2524125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084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5660" y="5371465"/>
            <a:ext cx="6832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0" y="697865"/>
            <a:ext cx="10007600" cy="3448685"/>
          </a:xfrm>
          <a:prstGeom prst="rect">
            <a:avLst/>
          </a:prstGeom>
        </p:spPr>
      </p:pic>
      <p:pic>
        <p:nvPicPr>
          <p:cNvPr id="5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8"/>
          <a:stretch>
            <a:fillRect/>
          </a:stretch>
        </p:blipFill>
        <p:spPr>
          <a:xfrm>
            <a:off x="1127760" y="3757295"/>
            <a:ext cx="10007600" cy="2983865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6960235" y="908685"/>
            <a:ext cx="3717290" cy="284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35280" y="1556385"/>
            <a:ext cx="7036435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79425" y="3068955"/>
            <a:ext cx="666432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79425" y="3789045"/>
            <a:ext cx="666432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551815" y="4486910"/>
            <a:ext cx="666432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79425" y="5300980"/>
            <a:ext cx="666432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07670" y="6092825"/>
            <a:ext cx="424116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4655820" y="6092825"/>
            <a:ext cx="424116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8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6" r="8325" b="8286"/>
          <a:stretch>
            <a:fillRect/>
          </a:stretch>
        </p:blipFill>
        <p:spPr>
          <a:xfrm>
            <a:off x="8616315" y="2060575"/>
            <a:ext cx="3240405" cy="3162935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335280" y="1844675"/>
            <a:ext cx="67189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2780665"/>
            <a:ext cx="67189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644900"/>
            <a:ext cx="75984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0045" y="4509135"/>
            <a:ext cx="764984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340690"/>
            <a:ext cx="11340000" cy="5058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692785"/>
            <a:ext cx="2877185" cy="229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6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933190"/>
            <a:ext cx="3552825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30822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0665"/>
            <a:ext cx="48952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716655"/>
            <a:ext cx="48952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509135"/>
            <a:ext cx="48952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5516880"/>
            <a:ext cx="48952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988820"/>
            <a:ext cx="51682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2924810"/>
            <a:ext cx="51682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07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4675"/>
            <a:ext cx="6761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2564765"/>
            <a:ext cx="6761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3429000"/>
            <a:ext cx="6761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364990"/>
            <a:ext cx="6761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156835"/>
            <a:ext cx="6761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6021070"/>
            <a:ext cx="6761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6360" y="2030095"/>
            <a:ext cx="73660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2175887"/>
            <a:ext cx="323727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4645660" y="2924810"/>
            <a:ext cx="2900680" cy="368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207307"/>
            <a:ext cx="1018790" cy="5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r="25289" b="2827"/>
          <a:stretch>
            <a:fillRect/>
          </a:stretch>
        </p:blipFill>
        <p:spPr>
          <a:xfrm>
            <a:off x="4728210" y="2780665"/>
            <a:ext cx="3056890" cy="390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89045"/>
            <a:ext cx="25431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23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00530"/>
            <a:ext cx="63449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8480" y="980440"/>
            <a:ext cx="4944110" cy="35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49555" y="2636520"/>
            <a:ext cx="63449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59080" y="3500755"/>
            <a:ext cx="63449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49555" y="4292600"/>
            <a:ext cx="63449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770" y="5058410"/>
            <a:ext cx="63449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5948680"/>
            <a:ext cx="63449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4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83615" y="2780665"/>
            <a:ext cx="10873150" cy="2957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0520" y="3905250"/>
            <a:ext cx="41338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195" r="70786" b="195"/>
          <a:stretch>
            <a:fillRect/>
          </a:stretch>
        </p:blipFill>
        <p:spPr>
          <a:xfrm>
            <a:off x="10200640" y="4221480"/>
            <a:ext cx="188468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33142"/>
            <a:ext cx="371335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r="24650"/>
          <a:stretch>
            <a:fillRect/>
          </a:stretch>
        </p:blipFill>
        <p:spPr>
          <a:xfrm>
            <a:off x="10056495" y="3789045"/>
            <a:ext cx="2124710" cy="2858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