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6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48" r:id="rId17"/>
    <p:sldId id="347" r:id="rId18"/>
    <p:sldId id="346" r:id="rId19"/>
    <p:sldId id="345" r:id="rId20"/>
    <p:sldId id="344" r:id="rId21"/>
    <p:sldId id="343" r:id="rId22"/>
    <p:sldId id="341" r:id="rId23"/>
    <p:sldId id="340" r:id="rId24"/>
    <p:sldId id="339" r:id="rId25"/>
    <p:sldId id="338" r:id="rId26"/>
    <p:sldId id="337" r:id="rId27"/>
    <p:sldId id="336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5" r="20203" b="75560"/>
          <a:stretch>
            <a:fillRect/>
          </a:stretch>
        </p:blipFill>
        <p:spPr>
          <a:xfrm>
            <a:off x="2495550" y="2884488"/>
            <a:ext cx="7200900" cy="1089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1628775"/>
            <a:ext cx="1311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8460" y="3686175"/>
            <a:ext cx="82550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2220" y="2277110"/>
            <a:ext cx="79629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0595" y="4005580"/>
            <a:ext cx="86741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950" y="3952875"/>
            <a:ext cx="3666490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4458" y="4377408"/>
            <a:ext cx="380855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6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2817647"/>
            <a:ext cx="485591" cy="3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3732195"/>
            <a:ext cx="437984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4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628980"/>
            <a:ext cx="11340000" cy="596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054" y="1802256"/>
            <a:ext cx="276120" cy="29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07"/>
          <a:stretch>
            <a:fillRect/>
          </a:stretch>
        </p:blipFill>
        <p:spPr>
          <a:xfrm>
            <a:off x="4439920" y="2348865"/>
            <a:ext cx="2448605" cy="332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2847054"/>
            <a:ext cx="1313954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r="32059"/>
          <a:stretch>
            <a:fillRect/>
          </a:stretch>
        </p:blipFill>
        <p:spPr>
          <a:xfrm>
            <a:off x="4872355" y="3357245"/>
            <a:ext cx="3023825" cy="332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2853055"/>
            <a:ext cx="91528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408680"/>
            <a:ext cx="913320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4348480"/>
            <a:ext cx="90246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5013325"/>
            <a:ext cx="90246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5655310"/>
            <a:ext cx="902462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347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2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557020"/>
            <a:ext cx="11063605" cy="151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7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2277110"/>
            <a:ext cx="312356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1772920"/>
            <a:ext cx="2483485" cy="259270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839470" y="2997200"/>
            <a:ext cx="26581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497580" y="2997200"/>
            <a:ext cx="26581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815" y="3717290"/>
            <a:ext cx="39566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508500" y="3645535"/>
            <a:ext cx="39566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960" y="4382135"/>
            <a:ext cx="1062228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51815" y="5445125"/>
            <a:ext cx="1062228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6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515"/>
            <a:ext cx="11340000" cy="392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7665" y="2541270"/>
            <a:ext cx="5549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2745" y="4512310"/>
            <a:ext cx="5359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65" y="899365"/>
            <a:ext cx="11340000" cy="15176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205560"/>
            <a:ext cx="11340000" cy="37302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73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2405" y="1424940"/>
            <a:ext cx="31254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2061210"/>
            <a:ext cx="7734935" cy="236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4437380"/>
            <a:ext cx="10998200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915" y="5765800"/>
            <a:ext cx="1107059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0" y="3789045"/>
            <a:ext cx="3286125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6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557020"/>
            <a:ext cx="298513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21050" y="1557020"/>
            <a:ext cx="33185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061210"/>
            <a:ext cx="328104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75685" y="2061210"/>
            <a:ext cx="328104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2637155"/>
            <a:ext cx="31178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25520" y="2637155"/>
            <a:ext cx="31178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15" y="3213100"/>
            <a:ext cx="31178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15" y="3861435"/>
            <a:ext cx="353631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72230" y="3861435"/>
            <a:ext cx="353631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4437380"/>
            <a:ext cx="33832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75050" y="4437380"/>
            <a:ext cx="33832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981280"/>
            <a:ext cx="11340000" cy="3095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628775"/>
            <a:ext cx="40151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78630" y="1557020"/>
            <a:ext cx="40151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277110"/>
            <a:ext cx="39217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43705" y="2219325"/>
            <a:ext cx="39217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2925445"/>
            <a:ext cx="93668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501390"/>
            <a:ext cx="93668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33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6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1215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997405"/>
            <a:ext cx="11340000" cy="3517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068955"/>
            <a:ext cx="1107122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380" y="4149090"/>
            <a:ext cx="1113726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485" y="4725670"/>
            <a:ext cx="1126045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5971540"/>
            <a:ext cx="1127188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6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557020"/>
            <a:ext cx="1132903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558415"/>
            <a:ext cx="113290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213100"/>
            <a:ext cx="113290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3789045"/>
            <a:ext cx="1135824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149840" cy="5083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31" t="1382" r="4567" b="48305"/>
          <a:stretch>
            <a:fillRect/>
          </a:stretch>
        </p:blipFill>
        <p:spPr>
          <a:xfrm>
            <a:off x="9840595" y="4797425"/>
            <a:ext cx="2334260" cy="20370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09153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629410"/>
            <a:ext cx="6146165" cy="15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168650"/>
            <a:ext cx="59709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9400" y="3645535"/>
            <a:ext cx="59709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293235"/>
            <a:ext cx="59709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920615"/>
            <a:ext cx="1095692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625" y="5892165"/>
            <a:ext cx="1095692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1090841"/>
            <a:ext cx="342770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2644" y="2407649"/>
            <a:ext cx="314206" cy="3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15" y="1557020"/>
            <a:ext cx="43357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32277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91230" y="2205355"/>
            <a:ext cx="32277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2781300"/>
            <a:ext cx="85045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690" y="3429000"/>
            <a:ext cx="85045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0" y="4076700"/>
            <a:ext cx="85045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690" y="4797425"/>
            <a:ext cx="85045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6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637155"/>
            <a:ext cx="31527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1325"/>
            <a:ext cx="11340000" cy="5030526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680325" y="1196975"/>
            <a:ext cx="356933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2061210"/>
            <a:ext cx="32277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69545" y="2853055"/>
            <a:ext cx="25844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753995" y="2664460"/>
            <a:ext cx="649668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3717290"/>
            <a:ext cx="25844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4437380"/>
            <a:ext cx="721360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5445125"/>
            <a:ext cx="175577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875155" y="5455920"/>
            <a:ext cx="229743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81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052830"/>
            <a:ext cx="2811145" cy="332994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60045" y="1557020"/>
            <a:ext cx="72478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2134870"/>
            <a:ext cx="20002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79650" y="2134870"/>
            <a:ext cx="49530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9875" y="2851150"/>
            <a:ext cx="49530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349625"/>
            <a:ext cx="1932305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36140" y="3349625"/>
            <a:ext cx="464058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4507230"/>
            <a:ext cx="41992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59300" y="4509135"/>
            <a:ext cx="41992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157470"/>
            <a:ext cx="41992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368165" y="5054600"/>
            <a:ext cx="41992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15" y="5838825"/>
            <a:ext cx="31857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521710" y="5827395"/>
            <a:ext cx="31857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707505" y="5827395"/>
            <a:ext cx="31857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8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557020"/>
            <a:ext cx="62249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62249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2853055"/>
            <a:ext cx="62249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500755"/>
            <a:ext cx="622490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148455"/>
            <a:ext cx="781685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157470"/>
            <a:ext cx="32778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41395" y="5146675"/>
            <a:ext cx="47212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915" y="5718175"/>
            <a:ext cx="25247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855595" y="5733415"/>
            <a:ext cx="32207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076315" y="5733415"/>
            <a:ext cx="32207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2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57020"/>
            <a:ext cx="61487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164080"/>
            <a:ext cx="40278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9920" y="2164080"/>
            <a:ext cx="30829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9045" y="2132965"/>
            <a:ext cx="30829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40025"/>
            <a:ext cx="59499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3680" y="3429000"/>
            <a:ext cx="59499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2265" y="1640205"/>
            <a:ext cx="60579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100432"/>
            <a:ext cx="304686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205095"/>
            <a:ext cx="304686" cy="31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826533"/>
            <a:ext cx="276121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4"/>
          <a:stretch>
            <a:fillRect/>
          </a:stretch>
        </p:blipFill>
        <p:spPr>
          <a:xfrm>
            <a:off x="4944110" y="3141345"/>
            <a:ext cx="252036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5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652673"/>
            <a:ext cx="342770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625693"/>
            <a:ext cx="304686" cy="31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r="30782"/>
          <a:stretch>
            <a:fillRect/>
          </a:stretch>
        </p:blipFill>
        <p:spPr>
          <a:xfrm>
            <a:off x="4384675" y="3501390"/>
            <a:ext cx="345689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2024-09-28T03:29:00Z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