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050" y="3206750"/>
            <a:ext cx="3263900" cy="44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341120"/>
            <a:ext cx="1096645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1861" y="2660072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1120"/>
            <a:ext cx="1101090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5680" y="1828798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3934" y="3288144"/>
            <a:ext cx="551230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3134" y="4304144"/>
            <a:ext cx="551230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936750"/>
            <a:ext cx="1096645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589" y="2992580"/>
            <a:ext cx="8586866" cy="192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2025-10-30T08:48:09Z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