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39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080" y="3044190"/>
            <a:ext cx="11929110" cy="7702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83135"/>
            <a:ext cx="1110456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37432" y="5714136"/>
            <a:ext cx="1640976" cy="51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7" r="30368"/>
          <a:stretch>
            <a:fillRect/>
          </a:stretch>
        </p:blipFill>
        <p:spPr>
          <a:xfrm>
            <a:off x="9768840" y="4220845"/>
            <a:ext cx="2141855" cy="2518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014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3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91788" y="4751152"/>
            <a:ext cx="2237531" cy="524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36760" y="3429000"/>
            <a:ext cx="2552700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1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0965" y="3263900"/>
            <a:ext cx="67945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3356815"/>
            <a:ext cx="11340000" cy="2056764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0"/>
          <a:stretch>
            <a:fillRect/>
          </a:stretch>
        </p:blipFill>
        <p:spPr>
          <a:xfrm>
            <a:off x="9624695" y="3789045"/>
            <a:ext cx="2473325" cy="2970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8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424162"/>
            <a:ext cx="380855" cy="390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25" r="27193"/>
          <a:stretch>
            <a:fillRect/>
          </a:stretch>
        </p:blipFill>
        <p:spPr>
          <a:xfrm>
            <a:off x="9498965" y="3140710"/>
            <a:ext cx="2693035" cy="3086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6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3492000"/>
            <a:ext cx="380855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590"/>
            <a:ext cx="11340000" cy="221241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1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8260" y="5060315"/>
            <a:ext cx="80391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180" y="796290"/>
            <a:ext cx="9220200" cy="31007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3573145"/>
            <a:ext cx="9220200" cy="27476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60" y="2080895"/>
            <a:ext cx="2524125" cy="269557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908685"/>
            <a:ext cx="10234295" cy="36525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46"/>
          <a:stretch>
            <a:fillRect/>
          </a:stretch>
        </p:blipFill>
        <p:spPr>
          <a:xfrm>
            <a:off x="10200640" y="3716655"/>
            <a:ext cx="1905000" cy="27971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3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7405" y="2028825"/>
            <a:ext cx="708660" cy="8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46"/>
          <a:stretch>
            <a:fillRect/>
          </a:stretch>
        </p:blipFill>
        <p:spPr>
          <a:xfrm>
            <a:off x="8210550" y="2708910"/>
            <a:ext cx="2573020" cy="3777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2024-09-28T06:53:16Z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