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957195"/>
            <a:ext cx="116109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44675"/>
            <a:ext cx="577342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9855" y="2780665"/>
            <a:ext cx="598614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436745"/>
            <a:ext cx="598614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169117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35280" y="2132965"/>
            <a:ext cx="727265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996565"/>
            <a:ext cx="727265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3789045"/>
            <a:ext cx="1056830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3373" r="502" b="8198"/>
          <a:stretch>
            <a:fillRect/>
          </a:stretch>
        </p:blipFill>
        <p:spPr>
          <a:xfrm>
            <a:off x="4872355" y="3651885"/>
            <a:ext cx="3450590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6430"/>
            <a:ext cx="909764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0665"/>
            <a:ext cx="909764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500755"/>
            <a:ext cx="10893425" cy="154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5300980"/>
            <a:ext cx="108934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252926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60045" y="2169795"/>
            <a:ext cx="11340465" cy="204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780665"/>
            <a:ext cx="102831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716655"/>
            <a:ext cx="102831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580890"/>
            <a:ext cx="1033589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348865"/>
            <a:ext cx="1033589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625" y="1772920"/>
            <a:ext cx="1033589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2564765"/>
            <a:ext cx="1033589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0980" y="3429000"/>
            <a:ext cx="57086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951855" y="3429000"/>
            <a:ext cx="57086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0980" y="4436745"/>
            <a:ext cx="57086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0980" y="5156835"/>
            <a:ext cx="57086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732155"/>
            <a:ext cx="10428605" cy="4202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255" y="4076700"/>
            <a:ext cx="2766060" cy="2712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6430"/>
            <a:ext cx="508635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636520"/>
            <a:ext cx="550799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293235"/>
            <a:ext cx="550799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64200" y="980440"/>
            <a:ext cx="5337175" cy="519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0735"/>
            <a:ext cx="11340000" cy="23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200" y="1340485"/>
            <a:ext cx="586486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213100"/>
            <a:ext cx="775716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10534650" cy="5050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3025" r="5600" b="18584"/>
          <a:stretch>
            <a:fillRect/>
          </a:stretch>
        </p:blipFill>
        <p:spPr>
          <a:xfrm>
            <a:off x="9408795" y="4221480"/>
            <a:ext cx="2760345" cy="26181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2024-09-28T06:50:22Z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