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3153410"/>
            <a:ext cx="12189460" cy="551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1017651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869180"/>
            <a:ext cx="3353435" cy="195389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135" y="2564765"/>
            <a:ext cx="11619865" cy="148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4097020"/>
            <a:ext cx="1109408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4911090"/>
            <a:ext cx="541782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8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72920"/>
            <a:ext cx="920242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64765"/>
            <a:ext cx="920242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9070" y="3429000"/>
            <a:ext cx="920242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4330700"/>
            <a:ext cx="920242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1844675"/>
            <a:ext cx="111664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213100"/>
            <a:ext cx="111664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4149090"/>
            <a:ext cx="111664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5189855"/>
            <a:ext cx="111664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61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1628775"/>
            <a:ext cx="1116647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4780" y="2637155"/>
            <a:ext cx="11166475" cy="18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869180"/>
            <a:ext cx="175895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22475" y="4869180"/>
            <a:ext cx="579056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9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88820"/>
            <a:ext cx="111664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3213100"/>
            <a:ext cx="11276330" cy="26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8415" y="2023110"/>
            <a:ext cx="84455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250" y="3890645"/>
            <a:ext cx="69977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1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3082891"/>
            <a:ext cx="428463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6015176"/>
            <a:ext cx="342770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35730" y="3860800"/>
            <a:ext cx="313245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3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645105"/>
            <a:ext cx="11340000" cy="9060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3425" y="1224130"/>
            <a:ext cx="1342518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05" y="1917065"/>
            <a:ext cx="29032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3140710"/>
            <a:ext cx="3910965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