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6" r:id="rId4"/>
    <p:sldId id="325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0425" y="3206750"/>
            <a:ext cx="2851150" cy="444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875"/>
            <a:ext cx="11010900" cy="43370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2057400"/>
            <a:ext cx="10985500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1341120"/>
            <a:ext cx="10979150" cy="456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774" y="1366978"/>
            <a:ext cx="6561408" cy="1080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274" y="2567704"/>
            <a:ext cx="7102762" cy="3435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844675"/>
            <a:ext cx="89535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883" y="1819560"/>
            <a:ext cx="10071226" cy="1366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537" y="3334323"/>
            <a:ext cx="10071226" cy="1468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2025-10-30T07:23:59Z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