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6" r:id="rId4"/>
    <p:sldId id="354" r:id="rId5"/>
    <p:sldId id="353" r:id="rId6"/>
    <p:sldId id="352" r:id="rId7"/>
    <p:sldId id="351" r:id="rId8"/>
    <p:sldId id="349" r:id="rId9"/>
    <p:sldId id="348" r:id="rId10"/>
    <p:sldId id="347" r:id="rId11"/>
    <p:sldId id="346" r:id="rId12"/>
    <p:sldId id="345" r:id="rId13"/>
    <p:sldId id="343" r:id="rId14"/>
    <p:sldId id="342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2849880"/>
            <a:ext cx="7124700" cy="1158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0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74" y="3303882"/>
            <a:ext cx="1618639" cy="41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7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9042" y="2224588"/>
            <a:ext cx="1018790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2061210"/>
            <a:ext cx="3147060" cy="3756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3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4382" y="2337865"/>
            <a:ext cx="314206" cy="39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997200"/>
            <a:ext cx="3002280" cy="316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7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211" y="3227676"/>
            <a:ext cx="771234" cy="43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2853055"/>
            <a:ext cx="3070860" cy="364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50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0554" y="1425117"/>
            <a:ext cx="1256827" cy="42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2493010"/>
            <a:ext cx="3223260" cy="356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8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550" y="4581525"/>
            <a:ext cx="1285875" cy="12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6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4077335"/>
            <a:ext cx="2499360" cy="26136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73635"/>
            <a:ext cx="11340000" cy="586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90700"/>
            <a:ext cx="51644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726690"/>
            <a:ext cx="51644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3446780"/>
            <a:ext cx="7196455" cy="140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5031105"/>
            <a:ext cx="51644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843270"/>
            <a:ext cx="51644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3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4581525"/>
            <a:ext cx="3634740" cy="19126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21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005580"/>
            <a:ext cx="3634740" cy="19126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5" y="477090"/>
            <a:ext cx="11340000" cy="4908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0925" y="3629660"/>
            <a:ext cx="70231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0925" y="4365625"/>
            <a:ext cx="2014855" cy="245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364045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4640" y="2670810"/>
            <a:ext cx="364045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3501390"/>
            <a:ext cx="364045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5661865"/>
            <a:ext cx="11340000" cy="639264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119380" y="4437380"/>
            <a:ext cx="861441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0045" y="5652770"/>
            <a:ext cx="364045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4" grpId="0" bldLvl="0" animBg="1"/>
      <p:bldP spid="3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3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17065"/>
            <a:ext cx="973074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853055"/>
            <a:ext cx="973074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3573145"/>
            <a:ext cx="973074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8814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0155" y="3429000"/>
            <a:ext cx="2125980" cy="17983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423100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637155"/>
            <a:ext cx="60985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9380" y="3362325"/>
            <a:ext cx="275336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927350" y="3362325"/>
            <a:ext cx="350964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63525" y="4293235"/>
            <a:ext cx="618934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47650" y="5157470"/>
            <a:ext cx="618934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91135" y="5949315"/>
            <a:ext cx="866330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7103745" y="1052830"/>
            <a:ext cx="3905250" cy="311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632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72920"/>
            <a:ext cx="673671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2498090"/>
            <a:ext cx="673671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6990" y="3429000"/>
            <a:ext cx="673671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4000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69" t="2611" r="7509" b="44336"/>
          <a:stretch>
            <a:fillRect/>
          </a:stretch>
        </p:blipFill>
        <p:spPr>
          <a:xfrm>
            <a:off x="7967980" y="2709545"/>
            <a:ext cx="3744595" cy="3096895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263525" y="1772920"/>
            <a:ext cx="92354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2565400"/>
            <a:ext cx="751268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35280" y="3357880"/>
            <a:ext cx="6381115" cy="140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135" y="4725670"/>
            <a:ext cx="751268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91135" y="5589270"/>
            <a:ext cx="7425690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289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2060575"/>
            <a:ext cx="651002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7035" y="2852420"/>
            <a:ext cx="791400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280" y="3644265"/>
            <a:ext cx="791400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4364990"/>
            <a:ext cx="764794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5120640"/>
            <a:ext cx="764794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380" y="5876925"/>
            <a:ext cx="7719695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35207"/>
            <a:ext cx="371334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3213100"/>
            <a:ext cx="2811780" cy="330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7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45091"/>
            <a:ext cx="371334" cy="40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3357245"/>
            <a:ext cx="2827020" cy="333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5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194719"/>
            <a:ext cx="428463" cy="39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785"/>
            <a:ext cx="10409555" cy="4541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9915" y="3582670"/>
            <a:ext cx="68707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160" y="3983355"/>
            <a:ext cx="2319655" cy="2678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0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281492"/>
            <a:ext cx="371335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125220"/>
            <a:ext cx="10645140" cy="3924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4980" y="3069590"/>
            <a:ext cx="76581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800"/>
          <a:stretch>
            <a:fillRect/>
          </a:stretch>
        </p:blipFill>
        <p:spPr>
          <a:xfrm>
            <a:off x="10318115" y="1845310"/>
            <a:ext cx="1826260" cy="287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12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7300" y="4131310"/>
            <a:ext cx="77343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2024-09-28T13:04:08Z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