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3033395"/>
            <a:ext cx="102298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4150" y="1268730"/>
            <a:ext cx="14712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697" y="2205529"/>
            <a:ext cx="87596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5768" y="4120941"/>
            <a:ext cx="19994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2745" y="5045294"/>
            <a:ext cx="87596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548640"/>
            <a:ext cx="11057890" cy="613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4293235"/>
            <a:ext cx="932053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229225"/>
            <a:ext cx="932053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6021070"/>
            <a:ext cx="932053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965"/>
            <a:ext cx="787336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111194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860800"/>
            <a:ext cx="75768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40345" y="3716655"/>
            <a:ext cx="31623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4796790"/>
            <a:ext cx="10058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5220" y="4725035"/>
            <a:ext cx="836485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232678"/>
            <a:ext cx="323727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4232678"/>
            <a:ext cx="780755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073893"/>
            <a:ext cx="371335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139918"/>
            <a:ext cx="380856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55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8625"/>
            <a:ext cx="10629900" cy="6435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1055" y="2780665"/>
            <a:ext cx="6819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2132965"/>
            <a:ext cx="12655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4026174"/>
            <a:ext cx="3494357" cy="46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5112710"/>
            <a:ext cx="485591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41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26295" y="4323080"/>
            <a:ext cx="4635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1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51710"/>
            <a:ext cx="11340000" cy="2368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3356610"/>
            <a:ext cx="97358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525" y="4294505"/>
            <a:ext cx="969073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348865"/>
            <a:ext cx="969073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4" t="24691"/>
          <a:stretch>
            <a:fillRect/>
          </a:stretch>
        </p:blipFill>
        <p:spPr>
          <a:xfrm>
            <a:off x="7392035" y="2708910"/>
            <a:ext cx="4028440" cy="40011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1844675"/>
            <a:ext cx="14154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2708910"/>
            <a:ext cx="108394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9965" y="2853055"/>
            <a:ext cx="155257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959" y="3872537"/>
            <a:ext cx="952141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4" t="24691" r="-37" b="7169"/>
          <a:stretch>
            <a:fillRect/>
          </a:stretch>
        </p:blipFill>
        <p:spPr>
          <a:xfrm>
            <a:off x="5304155" y="3573145"/>
            <a:ext cx="352869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716655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4" t="24691" r="-37" b="7169"/>
          <a:stretch>
            <a:fillRect/>
          </a:stretch>
        </p:blipFill>
        <p:spPr>
          <a:xfrm>
            <a:off x="8424545" y="3500755"/>
            <a:ext cx="3528695" cy="31686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4509135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5445125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1844675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564765"/>
            <a:ext cx="108826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3573145"/>
            <a:ext cx="108826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4436745"/>
            <a:ext cx="108826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301615"/>
            <a:ext cx="108826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835"/>
            <a:ext cx="11340000" cy="336308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770" y="2493010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213100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220845"/>
            <a:ext cx="70916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68738"/>
            <a:ext cx="437984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3905" y="3056255"/>
            <a:ext cx="9283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20600"/>
            <a:ext cx="11340000" cy="3390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3933190"/>
            <a:ext cx="3014980" cy="2833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916430"/>
            <a:ext cx="4987925" cy="366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360045" y="1628775"/>
            <a:ext cx="11160000" cy="3974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650" y="4157980"/>
            <a:ext cx="82550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652850"/>
            <a:ext cx="11160000" cy="12472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0" y="966265"/>
            <a:ext cx="11160000" cy="39029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091038"/>
            <a:ext cx="342769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2024-09-28T04:42:22Z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