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0" y="3216275"/>
            <a:ext cx="3594100" cy="425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3470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8479" y="2863272"/>
            <a:ext cx="689775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9825" y="3325090"/>
            <a:ext cx="689775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2625" y="5310908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66450" cy="486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570" y="3906980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8807" y="5209307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6645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9061" y="1274617"/>
            <a:ext cx="541993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7425" y="2281382"/>
            <a:ext cx="541993" cy="655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825" y="3897746"/>
            <a:ext cx="6222357" cy="2299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2025-10-30T08:47:44Z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