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" y="3116580"/>
            <a:ext cx="12057380" cy="625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44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555" y="2925445"/>
            <a:ext cx="3310890" cy="34175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45310"/>
            <a:ext cx="583184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3845" y="2638425"/>
            <a:ext cx="336423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47440" y="2638425"/>
            <a:ext cx="336423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135" y="3501390"/>
            <a:ext cx="336423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135" y="4364355"/>
            <a:ext cx="675449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6941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35280" y="1917065"/>
            <a:ext cx="824928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853055"/>
            <a:ext cx="10064750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4114800"/>
            <a:ext cx="10064750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4437380"/>
            <a:ext cx="2118360" cy="20650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17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701165"/>
            <a:ext cx="3790950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2565400"/>
            <a:ext cx="709676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135" y="3429000"/>
            <a:ext cx="701040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4277360"/>
            <a:ext cx="347726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668395" y="4437380"/>
            <a:ext cx="34772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35280" y="5157470"/>
            <a:ext cx="34772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812540" y="5155565"/>
            <a:ext cx="630110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151630" y="1694815"/>
            <a:ext cx="324040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845310"/>
            <a:ext cx="258635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855595" y="1845310"/>
            <a:ext cx="27247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30810" y="2709545"/>
            <a:ext cx="27247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3573780"/>
            <a:ext cx="4119880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455160" y="3573145"/>
            <a:ext cx="6737350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4712970"/>
            <a:ext cx="6737350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t="4409" r="5387" b="23465"/>
          <a:stretch>
            <a:fillRect/>
          </a:stretch>
        </p:blipFill>
        <p:spPr>
          <a:xfrm>
            <a:off x="9552305" y="1845310"/>
            <a:ext cx="246697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8382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91135" y="1845310"/>
            <a:ext cx="282511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16250" y="1845310"/>
            <a:ext cx="698627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45" y="2678430"/>
            <a:ext cx="10725150" cy="155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900000"/>
            <a:ext cx="11340000" cy="3918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4005580"/>
            <a:ext cx="2598420" cy="25831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55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88820"/>
            <a:ext cx="7369175" cy="149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790315"/>
            <a:ext cx="7271385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4940935"/>
            <a:ext cx="1097407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6990" y="5948680"/>
            <a:ext cx="367157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719830" y="5948680"/>
            <a:ext cx="367157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2147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1845310"/>
            <a:ext cx="1093851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2853055"/>
            <a:ext cx="1093851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3789045"/>
            <a:ext cx="641096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530340" y="3717290"/>
            <a:ext cx="271780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66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3933190"/>
            <a:ext cx="3429000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8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3645535"/>
            <a:ext cx="3429000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845310"/>
            <a:ext cx="488505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71450" y="2709545"/>
            <a:ext cx="581660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19380" y="3501390"/>
            <a:ext cx="581660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19380" y="4581525"/>
            <a:ext cx="5935345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91135" y="5980430"/>
            <a:ext cx="5863590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1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89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845310"/>
            <a:ext cx="1093851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71450" y="2709545"/>
            <a:ext cx="402590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197350" y="2709545"/>
            <a:ext cx="402590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3861435"/>
            <a:ext cx="265874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922270" y="3789045"/>
            <a:ext cx="635635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71450" y="5085715"/>
            <a:ext cx="592391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5949315"/>
            <a:ext cx="592391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t="1389" r="2431" b="38161"/>
          <a:stretch>
            <a:fillRect/>
          </a:stretch>
        </p:blipFill>
        <p:spPr>
          <a:xfrm>
            <a:off x="7607935" y="981075"/>
            <a:ext cx="4464005" cy="352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4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789045"/>
            <a:ext cx="2893060" cy="29857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2024-09-28T11:02:12Z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