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3071495"/>
            <a:ext cx="95345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252072"/>
            <a:ext cx="1637682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347" y="2194942"/>
            <a:ext cx="2028060" cy="47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670" y="5108564"/>
            <a:ext cx="1637682" cy="39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5876925"/>
            <a:ext cx="47021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836295"/>
            <a:ext cx="218948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155" y="1185545"/>
            <a:ext cx="71183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5840" y="2930525"/>
            <a:ext cx="9315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9244" y="3090561"/>
            <a:ext cx="599848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7531" y="4052503"/>
            <a:ext cx="837884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3098" y="4052503"/>
            <a:ext cx="1152090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87153" y="5004921"/>
            <a:ext cx="1171133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2805" y="5865495"/>
            <a:ext cx="79756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201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"/>
          <a:stretch>
            <a:fillRect/>
          </a:stretch>
        </p:blipFill>
        <p:spPr>
          <a:xfrm>
            <a:off x="852170" y="3789045"/>
            <a:ext cx="11148740" cy="2968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285" y="4037965"/>
            <a:ext cx="56515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719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7630" y="5045710"/>
            <a:ext cx="71501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36799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94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995248"/>
            <a:ext cx="323727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933190"/>
            <a:ext cx="3088640" cy="188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836295"/>
            <a:ext cx="10255250" cy="5027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5085080"/>
            <a:ext cx="2199005" cy="15944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9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1020" y="4581525"/>
            <a:ext cx="2861310" cy="20745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65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6265" y="5170170"/>
            <a:ext cx="6934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88820"/>
            <a:ext cx="568007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307080"/>
            <a:ext cx="6694805" cy="233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448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988820"/>
            <a:ext cx="468757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4810"/>
            <a:ext cx="9813290" cy="195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770" y="5049520"/>
            <a:ext cx="9813290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3450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72920"/>
            <a:ext cx="56451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420620"/>
            <a:ext cx="577215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0045" y="3506470"/>
            <a:ext cx="577215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076700"/>
            <a:ext cx="75876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4796790"/>
            <a:ext cx="75876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5661025"/>
            <a:ext cx="974725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916430"/>
            <a:ext cx="10872470" cy="233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09135"/>
            <a:ext cx="58762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5373370"/>
            <a:ext cx="96589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4713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7510" y="4364990"/>
            <a:ext cx="330962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684100"/>
            <a:ext cx="11340000" cy="4763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1680" y="899795"/>
            <a:ext cx="28384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929" y="1970356"/>
            <a:ext cx="2884987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5267" y="2865971"/>
            <a:ext cx="1961410" cy="47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4436745"/>
            <a:ext cx="330962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745"/>
            <a:ext cx="99922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628775"/>
            <a:ext cx="5436235" cy="185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1810" y="3734435"/>
            <a:ext cx="83921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07670" y="4509135"/>
            <a:ext cx="83921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7670" y="5229225"/>
            <a:ext cx="10609580" cy="148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233139"/>
            <a:ext cx="371335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7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71945" y="4796790"/>
            <a:ext cx="26384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3157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