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9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4" r:id="rId15"/>
    <p:sldId id="343" r:id="rId16"/>
    <p:sldId id="342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38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4" t="3386" r="22746" b="72714"/>
          <a:stretch>
            <a:fillRect/>
          </a:stretch>
        </p:blipFill>
        <p:spPr>
          <a:xfrm>
            <a:off x="2927668" y="2888933"/>
            <a:ext cx="6336665" cy="1080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987883"/>
            <a:ext cx="685541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9295" y="3510280"/>
            <a:ext cx="49339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335420"/>
            <a:ext cx="875969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 b="5610"/>
          <a:stretch>
            <a:fillRect/>
          </a:stretch>
        </p:blipFill>
        <p:spPr>
          <a:xfrm>
            <a:off x="4295775" y="4005580"/>
            <a:ext cx="5040675" cy="266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413676"/>
            <a:ext cx="447506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7"/>
          <a:stretch>
            <a:fillRect/>
          </a:stretch>
        </p:blipFill>
        <p:spPr>
          <a:xfrm>
            <a:off x="4079920" y="3573145"/>
            <a:ext cx="5074875" cy="2821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921912"/>
            <a:ext cx="257078" cy="29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>
            <a:fillRect/>
          </a:stretch>
        </p:blipFill>
        <p:spPr>
          <a:xfrm>
            <a:off x="4368165" y="2853055"/>
            <a:ext cx="3816395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2637155"/>
            <a:ext cx="109664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7" r="33962"/>
          <a:stretch>
            <a:fillRect/>
          </a:stretch>
        </p:blipFill>
        <p:spPr>
          <a:xfrm>
            <a:off x="5088255" y="3573145"/>
            <a:ext cx="2663825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0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930677"/>
            <a:ext cx="856926" cy="41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2208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767715" y="2566035"/>
            <a:ext cx="10368960" cy="4135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3334" r="-233" b="2995"/>
          <a:stretch>
            <a:fillRect/>
          </a:stretch>
        </p:blipFill>
        <p:spPr>
          <a:xfrm>
            <a:off x="551815" y="2708910"/>
            <a:ext cx="10657205" cy="40322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04160" y="4526915"/>
            <a:ext cx="4948555" cy="1134745"/>
          </a:xfrm>
          <a:prstGeom prst="line">
            <a:avLst/>
          </a:prstGeom>
          <a:ln w="19050">
            <a:solidFill>
              <a:srgbClr val="E438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91995" y="4653280"/>
            <a:ext cx="2952115" cy="1008380"/>
          </a:xfrm>
          <a:prstGeom prst="line">
            <a:avLst/>
          </a:prstGeom>
          <a:ln w="19050">
            <a:solidFill>
              <a:srgbClr val="E438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464425" y="4653280"/>
            <a:ext cx="2376170" cy="648335"/>
          </a:xfrm>
          <a:prstGeom prst="line">
            <a:avLst/>
          </a:prstGeom>
          <a:ln w="19050">
            <a:solidFill>
              <a:srgbClr val="E438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375910" y="4653280"/>
            <a:ext cx="3816985" cy="864235"/>
          </a:xfrm>
          <a:prstGeom prst="line">
            <a:avLst/>
          </a:prstGeom>
          <a:ln w="19050">
            <a:solidFill>
              <a:srgbClr val="E438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4008120" y="2061210"/>
            <a:ext cx="2376215" cy="6521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63975" y="2232660"/>
            <a:ext cx="26682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8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39470" y="3933190"/>
            <a:ext cx="8035925" cy="251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460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0" t="21119" r="24650"/>
          <a:stretch>
            <a:fillRect/>
          </a:stretch>
        </p:blipFill>
        <p:spPr>
          <a:xfrm>
            <a:off x="6312535" y="4364990"/>
            <a:ext cx="4469130" cy="24898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4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1684191"/>
            <a:ext cx="809319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1684191"/>
            <a:ext cx="837884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2348865"/>
            <a:ext cx="6539865" cy="277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5229225"/>
            <a:ext cx="831659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03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980"/>
            <a:ext cx="11340000" cy="4646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6124" y="1867035"/>
            <a:ext cx="295164" cy="31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7560" y="4066667"/>
            <a:ext cx="352292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2" t="1219" r="2682" b="63195"/>
          <a:stretch>
            <a:fillRect/>
          </a:stretch>
        </p:blipFill>
        <p:spPr>
          <a:xfrm>
            <a:off x="3863975" y="4077335"/>
            <a:ext cx="3312115" cy="20880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45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629410"/>
            <a:ext cx="331914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93010"/>
            <a:ext cx="697293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573145"/>
            <a:ext cx="110420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725670"/>
            <a:ext cx="110420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5878195"/>
            <a:ext cx="1104201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9745" y="2561590"/>
            <a:ext cx="1351915" cy="168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1931226"/>
            <a:ext cx="285642" cy="30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3213100"/>
            <a:ext cx="29400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4" t="26819" r="17029"/>
          <a:stretch>
            <a:fillRect/>
          </a:stretch>
        </p:blipFill>
        <p:spPr>
          <a:xfrm>
            <a:off x="5880100" y="2997200"/>
            <a:ext cx="6228080" cy="3699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2440" y="3141345"/>
            <a:ext cx="1185545" cy="1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4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941570"/>
            <a:ext cx="4495800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1485265"/>
            <a:ext cx="350139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8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3717290"/>
            <a:ext cx="135128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5013325"/>
            <a:ext cx="44958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21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91770" y="1628775"/>
            <a:ext cx="55918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2420620"/>
            <a:ext cx="231775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437130" y="2421255"/>
            <a:ext cx="254698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3501390"/>
            <a:ext cx="29362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149090"/>
            <a:ext cx="54590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941570"/>
            <a:ext cx="542036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1772920"/>
            <a:ext cx="832802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3055"/>
            <a:ext cx="832802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3933190"/>
            <a:ext cx="832802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49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8280" y="1603375"/>
            <a:ext cx="4000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6690" y="4273550"/>
            <a:ext cx="4254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13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4749" y="1048225"/>
            <a:ext cx="278659" cy="2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4749" y="4152249"/>
            <a:ext cx="278659" cy="2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3549327"/>
            <a:ext cx="304686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986467"/>
            <a:ext cx="295164" cy="3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3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157261"/>
            <a:ext cx="314206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7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929999"/>
            <a:ext cx="276121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719445"/>
            <a:ext cx="5103476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125" y="4951095"/>
            <a:ext cx="10941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2024-09-28T02:52:58Z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