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2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r="22113" b="76159"/>
          <a:stretch>
            <a:fillRect/>
          </a:stretch>
        </p:blipFill>
        <p:spPr>
          <a:xfrm>
            <a:off x="2747645" y="2920683"/>
            <a:ext cx="6696710" cy="1016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1994981"/>
            <a:ext cx="276120" cy="3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768" y="2709099"/>
            <a:ext cx="1028312" cy="33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4137335"/>
            <a:ext cx="2361309" cy="36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8035" y="5622701"/>
            <a:ext cx="437984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28"/>
          <a:stretch>
            <a:fillRect/>
          </a:stretch>
        </p:blipFill>
        <p:spPr>
          <a:xfrm>
            <a:off x="360045" y="899795"/>
            <a:ext cx="11339830" cy="3464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00" y="1668780"/>
            <a:ext cx="26600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2130" y="3243580"/>
            <a:ext cx="321119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2780665"/>
            <a:ext cx="10801395" cy="2161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6265" y="4428120"/>
            <a:ext cx="476070" cy="30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75"/>
          <a:stretch>
            <a:fillRect/>
          </a:stretch>
        </p:blipFill>
        <p:spPr>
          <a:xfrm>
            <a:off x="360045" y="1412670"/>
            <a:ext cx="11339830" cy="123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3768352"/>
            <a:ext cx="28564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2"/>
          <a:stretch>
            <a:fillRect/>
          </a:stretch>
        </p:blipFill>
        <p:spPr>
          <a:xfrm>
            <a:off x="360045" y="899795"/>
            <a:ext cx="11339830" cy="29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255" y="3075940"/>
            <a:ext cx="27590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343660" y="2852420"/>
            <a:ext cx="10657250" cy="3440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765" y="2924810"/>
            <a:ext cx="61664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88"/>
          <a:stretch>
            <a:fillRect/>
          </a:stretch>
        </p:blipFill>
        <p:spPr>
          <a:xfrm>
            <a:off x="47625" y="1405050"/>
            <a:ext cx="11339830" cy="13876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83615" y="3563620"/>
            <a:ext cx="97701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4202430"/>
            <a:ext cx="97701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860" y="4921885"/>
            <a:ext cx="109308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1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3" t="-2821" r="-963" b="49107"/>
          <a:stretch>
            <a:fillRect/>
          </a:stretch>
        </p:blipFill>
        <p:spPr>
          <a:xfrm>
            <a:off x="4337685" y="3213100"/>
            <a:ext cx="3383870" cy="27364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50944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916430"/>
            <a:ext cx="8794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39520" y="1916430"/>
            <a:ext cx="48571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096635" y="1821180"/>
            <a:ext cx="223837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3001010"/>
            <a:ext cx="8533765" cy="20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300980"/>
            <a:ext cx="1082675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880"/>
            <a:ext cx="11340000" cy="32485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076700"/>
            <a:ext cx="2655570" cy="27101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2515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11020"/>
            <a:ext cx="492188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2636520"/>
            <a:ext cx="49218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3284855"/>
            <a:ext cx="492188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076065"/>
            <a:ext cx="492188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867275"/>
            <a:ext cx="969391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159500" y="899795"/>
            <a:ext cx="3815080" cy="325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6351270"/>
            <a:ext cx="695706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607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735"/>
            <a:ext cx="11340000" cy="249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8615" y="1727835"/>
            <a:ext cx="52451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56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4288155"/>
            <a:ext cx="1013904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516880"/>
            <a:ext cx="753046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6092825"/>
            <a:ext cx="89846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0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1927225"/>
            <a:ext cx="17792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755" y="2586990"/>
            <a:ext cx="61912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92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0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33245"/>
            <a:ext cx="19342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43480"/>
            <a:ext cx="92081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1833245"/>
            <a:ext cx="19342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58" b="32295"/>
          <a:stretch>
            <a:fillRect/>
          </a:stretch>
        </p:blipFill>
        <p:spPr>
          <a:xfrm>
            <a:off x="321945" y="3789045"/>
            <a:ext cx="11607210" cy="26642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068955"/>
            <a:ext cx="92081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89045"/>
            <a:ext cx="47421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64125" y="3789045"/>
            <a:ext cx="47421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4796790"/>
            <a:ext cx="413194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23715" y="4509135"/>
            <a:ext cx="2651760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75475" y="4442460"/>
            <a:ext cx="2651760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5882005"/>
            <a:ext cx="64065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39"/>
          <a:stretch>
            <a:fillRect/>
          </a:stretch>
        </p:blipFill>
        <p:spPr>
          <a:xfrm>
            <a:off x="335280" y="1268730"/>
            <a:ext cx="11339830" cy="12852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" y="2061210"/>
            <a:ext cx="349567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643870" cy="4810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1685" r="6238" b="21382"/>
          <a:stretch>
            <a:fillRect/>
          </a:stretch>
        </p:blipFill>
        <p:spPr>
          <a:xfrm>
            <a:off x="9768840" y="5012690"/>
            <a:ext cx="2029460" cy="17551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47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628775"/>
            <a:ext cx="58337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283460"/>
            <a:ext cx="690435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3493135"/>
            <a:ext cx="61747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4364990"/>
            <a:ext cx="152463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22145" y="4364990"/>
            <a:ext cx="35452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014595"/>
            <a:ext cx="871601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1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7825" y="1650365"/>
            <a:ext cx="1057973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025" y="2338705"/>
            <a:ext cx="8851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775" y="2992120"/>
            <a:ext cx="675386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220" y="3658870"/>
            <a:ext cx="751586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805" y="4327525"/>
            <a:ext cx="42011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71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359785" y="2493010"/>
            <a:ext cx="5397500" cy="40913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6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6960235" y="3716655"/>
            <a:ext cx="4063365" cy="3079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8465" y="1750695"/>
            <a:ext cx="44450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8465" y="3144520"/>
            <a:ext cx="44450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395" y="3077210"/>
            <a:ext cx="97631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8328660" y="3860800"/>
            <a:ext cx="3679825" cy="27901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789045"/>
            <a:ext cx="22745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7940" y="3789045"/>
            <a:ext cx="22745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4436745"/>
            <a:ext cx="32245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13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624965"/>
            <a:ext cx="30048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26765" y="1628775"/>
            <a:ext cx="30048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2348865"/>
            <a:ext cx="66274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2898775"/>
            <a:ext cx="2807335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99740" y="2924810"/>
            <a:ext cx="260858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134485"/>
            <a:ext cx="2807335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690"/>
            <a:ext cx="11340000" cy="4199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060575"/>
            <a:ext cx="1095184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40030" y="3429000"/>
            <a:ext cx="1095184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4565015"/>
            <a:ext cx="1095184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81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556385"/>
            <a:ext cx="638365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276475"/>
            <a:ext cx="721487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573145"/>
            <a:ext cx="721487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085080"/>
            <a:ext cx="72148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5689600"/>
            <a:ext cx="72148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026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9390" y="2052320"/>
            <a:ext cx="907478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786235"/>
            <a:ext cx="314206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1687" y="4568823"/>
            <a:ext cx="285643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1796261"/>
            <a:ext cx="285643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608636"/>
            <a:ext cx="276120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573350"/>
            <a:ext cx="11340000" cy="767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4495" y="1753870"/>
            <a:ext cx="4813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1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501338"/>
            <a:ext cx="314206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72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783" y="4565214"/>
            <a:ext cx="264853" cy="29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2024-09-28T01:26:49Z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