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05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3720" y="2117725"/>
            <a:ext cx="6004560" cy="1043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010" y="3439795"/>
            <a:ext cx="745998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8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196180"/>
            <a:ext cx="380856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073611"/>
            <a:ext cx="542720" cy="5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616790"/>
            <a:ext cx="11340000" cy="4686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970" y="4148455"/>
            <a:ext cx="2560955" cy="25609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1210"/>
            <a:ext cx="226250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3045" y="2853055"/>
            <a:ext cx="7390765" cy="289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05" y="606425"/>
            <a:ext cx="10709910" cy="4593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" b="6114"/>
          <a:stretch>
            <a:fillRect/>
          </a:stretch>
        </p:blipFill>
        <p:spPr>
          <a:xfrm>
            <a:off x="1298575" y="4957445"/>
            <a:ext cx="10629900" cy="178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5157470"/>
            <a:ext cx="80010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229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5990" y="4161790"/>
            <a:ext cx="83185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726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9855" y="4896485"/>
            <a:ext cx="64262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4990848"/>
            <a:ext cx="428463" cy="43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1" y="3988562"/>
            <a:ext cx="2208967" cy="46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314" y="4922757"/>
            <a:ext cx="2218488" cy="4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35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7080" y="3464560"/>
            <a:ext cx="63627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7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073469"/>
            <a:ext cx="2218488" cy="47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808" y="3037050"/>
            <a:ext cx="2208967" cy="46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22647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2564765"/>
            <a:ext cx="9171305" cy="40481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47240" y="4210050"/>
            <a:ext cx="3616325" cy="1090930"/>
          </a:xfrm>
          <a:prstGeom prst="line">
            <a:avLst/>
          </a:prstGeom>
          <a:ln>
            <a:solidFill>
              <a:srgbClr val="F0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35730" y="4210050"/>
            <a:ext cx="5400675" cy="1090930"/>
          </a:xfrm>
          <a:prstGeom prst="line">
            <a:avLst/>
          </a:prstGeom>
          <a:ln>
            <a:solidFill>
              <a:srgbClr val="F0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807710" y="4220845"/>
            <a:ext cx="1800225" cy="1080135"/>
          </a:xfrm>
          <a:prstGeom prst="line">
            <a:avLst/>
          </a:prstGeom>
          <a:ln>
            <a:solidFill>
              <a:srgbClr val="F0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135505" y="4220845"/>
            <a:ext cx="5400675" cy="1007745"/>
          </a:xfrm>
          <a:prstGeom prst="line">
            <a:avLst/>
          </a:prstGeom>
          <a:ln>
            <a:solidFill>
              <a:srgbClr val="F0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151630" y="4220845"/>
            <a:ext cx="5400675" cy="1007745"/>
          </a:xfrm>
          <a:prstGeom prst="line">
            <a:avLst/>
          </a:prstGeom>
          <a:ln>
            <a:solidFill>
              <a:srgbClr val="F0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5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781300"/>
            <a:ext cx="10971530" cy="178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8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3080"/>
            <a:ext cx="11340000" cy="364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637155"/>
            <a:ext cx="66611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357245"/>
            <a:ext cx="9289415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4171950"/>
            <a:ext cx="1076452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9570"/>
            <a:ext cx="11340000" cy="5019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33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77654"/>
            <a:ext cx="380855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25" y="2997200"/>
            <a:ext cx="350583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6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26260"/>
            <a:ext cx="516509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52090"/>
            <a:ext cx="516509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33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261916"/>
            <a:ext cx="380856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