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29" r:id="rId23"/>
    <p:sldId id="384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948940"/>
            <a:ext cx="712470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734265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7745" y="2808605"/>
            <a:ext cx="62738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2708910"/>
            <a:ext cx="6868160" cy="21882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941140"/>
            <a:ext cx="11340000" cy="1589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2186822"/>
            <a:ext cx="1085440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50" y="3069590"/>
            <a:ext cx="1052195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7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27"/>
          <a:stretch>
            <a:fillRect/>
          </a:stretch>
        </p:blipFill>
        <p:spPr>
          <a:xfrm>
            <a:off x="1271270" y="4869180"/>
            <a:ext cx="8785270" cy="141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4797425"/>
            <a:ext cx="1221740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885" y="4797425"/>
            <a:ext cx="1120775" cy="13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57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5372735"/>
            <a:ext cx="972820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79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2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0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9455"/>
            <a:ext cx="1066165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1300"/>
            <a:ext cx="1066165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717290"/>
            <a:ext cx="10727055" cy="138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2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061210"/>
            <a:ext cx="866330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2885" y="3357245"/>
            <a:ext cx="1106424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175125"/>
            <a:ext cx="1106424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085" y="1877695"/>
            <a:ext cx="79121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955"/>
            <a:ext cx="11340000" cy="3629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4"/>
          <a:stretch>
            <a:fillRect/>
          </a:stretch>
        </p:blipFill>
        <p:spPr>
          <a:xfrm>
            <a:off x="1271270" y="4293235"/>
            <a:ext cx="5400720" cy="9169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10" y="4173855"/>
            <a:ext cx="5979795" cy="25946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20"/>
          <a:stretch>
            <a:fillRect/>
          </a:stretch>
        </p:blipFill>
        <p:spPr>
          <a:xfrm>
            <a:off x="360045" y="899795"/>
            <a:ext cx="11339830" cy="3681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4"/>
          <a:stretch>
            <a:fillRect/>
          </a:stretch>
        </p:blipFill>
        <p:spPr>
          <a:xfrm>
            <a:off x="6311900" y="3717290"/>
            <a:ext cx="5544820" cy="25946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6"/>
          <a:stretch>
            <a:fillRect/>
          </a:stretch>
        </p:blipFill>
        <p:spPr>
          <a:xfrm>
            <a:off x="551180" y="1052625"/>
            <a:ext cx="11339830" cy="16219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4"/>
          <a:stretch>
            <a:fillRect/>
          </a:stretch>
        </p:blipFill>
        <p:spPr>
          <a:xfrm>
            <a:off x="2351405" y="2781300"/>
            <a:ext cx="7966075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752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4"/>
          <a:stretch>
            <a:fillRect/>
          </a:stretch>
        </p:blipFill>
        <p:spPr>
          <a:xfrm>
            <a:off x="4871720" y="4149090"/>
            <a:ext cx="5544820" cy="25946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700" y="1701165"/>
            <a:ext cx="11394440" cy="176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645535"/>
            <a:ext cx="11394440" cy="176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9700" y="5661660"/>
            <a:ext cx="1139444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845310"/>
            <a:ext cx="11232515" cy="163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01390"/>
            <a:ext cx="11232515" cy="163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594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628775"/>
            <a:ext cx="921194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921194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4509135"/>
            <a:ext cx="9217025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74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9237" y="1189020"/>
            <a:ext cx="402739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24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0523" y="4561230"/>
            <a:ext cx="300527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6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133304"/>
            <a:ext cx="380855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199114"/>
            <a:ext cx="428463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83615" y="3501390"/>
            <a:ext cx="10657250" cy="187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110466"/>
            <a:ext cx="428463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955"/>
            <a:ext cx="11340000" cy="383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4221480"/>
            <a:ext cx="7956550" cy="25349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2024-09-28T13:31:16Z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