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050" y="3190875"/>
            <a:ext cx="326390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533525"/>
            <a:ext cx="109474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2739" y="2641600"/>
            <a:ext cx="409989" cy="341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47612" y="3038764"/>
            <a:ext cx="409989" cy="341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1648" y="3482110"/>
            <a:ext cx="409989" cy="341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0375" y="3482110"/>
            <a:ext cx="409989" cy="341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25" y="1268730"/>
            <a:ext cx="110807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3793" y="2392219"/>
            <a:ext cx="409989" cy="341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9029" y="6123710"/>
            <a:ext cx="409989" cy="341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268730"/>
            <a:ext cx="109474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9429" y="1690255"/>
            <a:ext cx="576244" cy="341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9646" y="2650837"/>
            <a:ext cx="613189" cy="341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7864" y="3500583"/>
            <a:ext cx="613189" cy="341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0809" y="4849091"/>
            <a:ext cx="7503518" cy="1570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4730" y="4527838"/>
            <a:ext cx="1857375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2025-10-30T07:28:59Z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