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925" y="3175000"/>
            <a:ext cx="3740150" cy="50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8730"/>
            <a:ext cx="10934700" cy="49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6915" y="2142836"/>
            <a:ext cx="680539" cy="277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9315" y="2724726"/>
            <a:ext cx="680539" cy="277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1315" y="3112656"/>
            <a:ext cx="1086940" cy="286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4915" y="4987634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341120"/>
            <a:ext cx="10928350" cy="471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571" y="3953163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3389" y="5218545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6645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9751" y="1173017"/>
            <a:ext cx="588175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460" y="3001817"/>
            <a:ext cx="8051158" cy="1080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697" y="4174835"/>
            <a:ext cx="7330721" cy="67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988" y="4941453"/>
            <a:ext cx="10332539" cy="1191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2025-10-30T08:50:25Z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