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39" r:id="rId16"/>
    <p:sldId id="337" r:id="rId17"/>
    <p:sldId id="336" r:id="rId18"/>
    <p:sldId id="335" r:id="rId19"/>
    <p:sldId id="334" r:id="rId20"/>
    <p:sldId id="333" r:id="rId21"/>
    <p:sldId id="332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0340" y="2987040"/>
            <a:ext cx="6751320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3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1205848"/>
            <a:ext cx="342770" cy="39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285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764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61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1"/>
          <a:stretch>
            <a:fillRect/>
          </a:stretch>
        </p:blipFill>
        <p:spPr>
          <a:xfrm>
            <a:off x="1127125" y="5805805"/>
            <a:ext cx="10729640" cy="88963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1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701165"/>
            <a:ext cx="1131443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637155"/>
            <a:ext cx="11452860" cy="153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0" y="4437380"/>
            <a:ext cx="1131443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0" y="5229225"/>
            <a:ext cx="1131443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6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6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2151145"/>
            <a:ext cx="342770" cy="391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991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8784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27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925445"/>
            <a:ext cx="10649585" cy="11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437380"/>
            <a:ext cx="10649585" cy="11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51440" y="4618355"/>
            <a:ext cx="802640" cy="86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853895"/>
            <a:ext cx="11340000" cy="297397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558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1135" y="1845310"/>
            <a:ext cx="11122025" cy="168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3717290"/>
            <a:ext cx="1047432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135" y="4592955"/>
            <a:ext cx="10725785" cy="135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8880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216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8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2204637"/>
            <a:ext cx="1152090" cy="40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45088" y="3156927"/>
            <a:ext cx="209471" cy="38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3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17065"/>
            <a:ext cx="11006455" cy="352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0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01165"/>
            <a:ext cx="8572500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637155"/>
            <a:ext cx="11261725" cy="365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279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3020" y="2911475"/>
            <a:ext cx="843280" cy="86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735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305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2520" y="5234305"/>
            <a:ext cx="72136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8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164212"/>
            <a:ext cx="428463" cy="39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390" y="3718560"/>
            <a:ext cx="8613140" cy="3001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593481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080" y="2348865"/>
            <a:ext cx="4373245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94101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2024-09-28T12:29:41Z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