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7910" y="2945130"/>
            <a:ext cx="753618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981075"/>
            <a:ext cx="87312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18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1629410"/>
            <a:ext cx="10474325" cy="24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76700"/>
            <a:ext cx="1037145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5670550"/>
            <a:ext cx="1049782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4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35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6430"/>
            <a:ext cx="61252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2420"/>
            <a:ext cx="61252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035" y="3789045"/>
            <a:ext cx="10409555" cy="294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90" y="1845310"/>
            <a:ext cx="944816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2997200"/>
            <a:ext cx="9637395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138243"/>
            <a:ext cx="342770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5445125"/>
            <a:ext cx="85788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7"/>
          <a:stretch>
            <a:fillRect/>
          </a:stretch>
        </p:blipFill>
        <p:spPr>
          <a:xfrm>
            <a:off x="5663610" y="3069590"/>
            <a:ext cx="6155645" cy="36690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1917065"/>
            <a:ext cx="8083550" cy="259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15485"/>
            <a:ext cx="11122660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349500"/>
            <a:ext cx="2265045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795" y="2493010"/>
            <a:ext cx="5233670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9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3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277110"/>
            <a:ext cx="71151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069590"/>
            <a:ext cx="11162665" cy="304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920"/>
            <a:ext cx="694055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7155"/>
            <a:ext cx="11316970" cy="308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870"/>
            <a:ext cx="11340000" cy="4380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9288"/>
          <a:stretch>
            <a:fillRect/>
          </a:stretch>
        </p:blipFill>
        <p:spPr>
          <a:xfrm>
            <a:off x="1703705" y="4864100"/>
            <a:ext cx="3271520" cy="1764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50712"/>
          <a:stretch>
            <a:fillRect/>
          </a:stretch>
        </p:blipFill>
        <p:spPr>
          <a:xfrm>
            <a:off x="5087620" y="5013325"/>
            <a:ext cx="327152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2320" y="1998980"/>
            <a:ext cx="77978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642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070100"/>
            <a:ext cx="694817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41345"/>
            <a:ext cx="11140440" cy="337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920"/>
            <a:ext cx="1145794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1935" y="3429000"/>
            <a:ext cx="1145794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3915" y="2074545"/>
            <a:ext cx="6477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4930" y="3041650"/>
            <a:ext cx="7505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5013325"/>
            <a:ext cx="106997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5050" y="3069590"/>
            <a:ext cx="957580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3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