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6" r:id="rId4"/>
    <p:sldId id="32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0" y="2835275"/>
            <a:ext cx="3429000" cy="11874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473200"/>
            <a:ext cx="10934700" cy="391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73938" y="2318324"/>
            <a:ext cx="465407" cy="3325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97720" y="2780142"/>
            <a:ext cx="631662" cy="3325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28775" y="3251196"/>
            <a:ext cx="631662" cy="3325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24919" y="3722251"/>
            <a:ext cx="724025" cy="3325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51683" y="4174833"/>
            <a:ext cx="705553" cy="3325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61501" y="4184070"/>
            <a:ext cx="724025" cy="3325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485283" y="4645887"/>
            <a:ext cx="724025" cy="3325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713066" y="3694542"/>
            <a:ext cx="483880" cy="3325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759248" y="4156360"/>
            <a:ext cx="483880" cy="3325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740775" y="4645887"/>
            <a:ext cx="483880" cy="3325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1268730"/>
            <a:ext cx="10947400" cy="4997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86083" y="2078178"/>
            <a:ext cx="465407" cy="3325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17865" y="3094178"/>
            <a:ext cx="1139662" cy="3325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46883" y="3602178"/>
            <a:ext cx="1139662" cy="3325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49937" y="3565236"/>
            <a:ext cx="1518354" cy="3602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3250" y="1341120"/>
            <a:ext cx="10985500" cy="458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64993" y="2364506"/>
            <a:ext cx="465407" cy="3325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85866" y="1366979"/>
            <a:ext cx="465407" cy="3325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5321" y="3906979"/>
            <a:ext cx="7854497" cy="21613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2025-10-30T07:25:08Z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