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4730" y="2918460"/>
            <a:ext cx="508254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12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7295" y="1957070"/>
            <a:ext cx="8534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9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150" y="3357245"/>
            <a:ext cx="1607820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0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8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72920"/>
            <a:ext cx="9987280" cy="49936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72920"/>
            <a:ext cx="11049000" cy="49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779335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4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738068"/>
            <a:ext cx="428463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09503"/>
            <a:ext cx="437984" cy="3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32779"/>
            <a:ext cx="371335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19764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966374"/>
            <a:ext cx="342769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35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355" y="3918591"/>
            <a:ext cx="346892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0940" y="1833245"/>
            <a:ext cx="107950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335" y="3140075"/>
            <a:ext cx="3171190" cy="353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32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