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7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" y="3116580"/>
            <a:ext cx="1171194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72920"/>
            <a:ext cx="6062980" cy="244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3655" y="909320"/>
            <a:ext cx="5151755" cy="295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6990" y="4437380"/>
            <a:ext cx="11200130" cy="175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1340000" cy="3780000"/>
          </a:xfrm>
          <a:prstGeom prst="rect">
            <a:avLst/>
          </a:prstGeom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9264015" y="3213100"/>
            <a:ext cx="2820035" cy="3034030"/>
          </a:xfrm>
          <a:prstGeom prst="rect">
            <a:avLst/>
          </a:prstGeom>
        </p:spPr>
      </p:pic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r="25289"/>
          <a:stretch>
            <a:fillRect/>
          </a:stretch>
        </p:blipFill>
        <p:spPr>
          <a:xfrm>
            <a:off x="5880100" y="4365625"/>
            <a:ext cx="2340610" cy="245491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525" y="1501775"/>
            <a:ext cx="778954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2637155"/>
            <a:ext cx="1077722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213215" y="3429000"/>
            <a:ext cx="2870835" cy="303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807710" y="4221480"/>
            <a:ext cx="3008630" cy="259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6990" y="3579495"/>
            <a:ext cx="925957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9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 b="-868"/>
          <a:stretch>
            <a:fillRect/>
          </a:stretch>
        </p:blipFill>
        <p:spPr>
          <a:xfrm>
            <a:off x="8400415" y="2709545"/>
            <a:ext cx="3451860" cy="366014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19380" y="1557020"/>
            <a:ext cx="1099820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2781300"/>
            <a:ext cx="11917680" cy="380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6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6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2951087"/>
            <a:ext cx="590327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015" y="3650615"/>
            <a:ext cx="3404870" cy="283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1215"/>
            <a:ext cx="11340000" cy="41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3703692"/>
            <a:ext cx="1085440" cy="543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437380"/>
            <a:ext cx="5134610" cy="2357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6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2216366"/>
            <a:ext cx="1047355" cy="48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4171838"/>
            <a:ext cx="875969" cy="39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4149090"/>
            <a:ext cx="5577840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6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3062583"/>
            <a:ext cx="1085440" cy="55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005580"/>
            <a:ext cx="5577840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02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1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213100"/>
            <a:ext cx="3051810" cy="30060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5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989455"/>
            <a:ext cx="72364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925445"/>
            <a:ext cx="827024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