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2762250"/>
            <a:ext cx="9410700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8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405" y="5520055"/>
            <a:ext cx="675576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0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2025341"/>
            <a:ext cx="342770" cy="3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3324" y="5372755"/>
            <a:ext cx="542720" cy="4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91" y="3034121"/>
            <a:ext cx="590327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9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3762042"/>
            <a:ext cx="542720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4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9875" y="2781300"/>
            <a:ext cx="3335020" cy="129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5477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7575" y="1125220"/>
            <a:ext cx="1406525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391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45310"/>
            <a:ext cx="4865370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85490"/>
            <a:ext cx="8049895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527550"/>
            <a:ext cx="8049895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38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772920"/>
            <a:ext cx="547243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135" y="2637155"/>
            <a:ext cx="702119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3501390"/>
            <a:ext cx="702119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4293235"/>
            <a:ext cx="702119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5157470"/>
            <a:ext cx="702119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6021705"/>
            <a:ext cx="702119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175650"/>
            <a:ext cx="361813" cy="39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86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933190"/>
            <a:ext cx="2656840" cy="28505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8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840" y="2853055"/>
            <a:ext cx="3530600" cy="37877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4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2853055"/>
            <a:ext cx="3530600" cy="37877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1235"/>
            <a:ext cx="11340000" cy="4335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65" y="3789045"/>
            <a:ext cx="2858135" cy="30664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958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1628775"/>
            <a:ext cx="6605905" cy="13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990" y="3068955"/>
            <a:ext cx="2986405" cy="243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033395" y="3068955"/>
            <a:ext cx="2986405" cy="243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135" y="5588635"/>
            <a:ext cx="788733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0076363" cy="586800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19380" y="1916430"/>
            <a:ext cx="63607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01930" y="2852420"/>
            <a:ext cx="9864090" cy="187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01930" y="4726940"/>
            <a:ext cx="10933430" cy="198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861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421255"/>
            <a:ext cx="6091555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355080" y="2421255"/>
            <a:ext cx="4799965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60045" y="3717290"/>
            <a:ext cx="815911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4581525"/>
            <a:ext cx="815911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5445760"/>
            <a:ext cx="815911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2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9075420" cy="20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1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68471"/>
            <a:ext cx="437984" cy="39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67766"/>
            <a:ext cx="380855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05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0624" y="2890165"/>
            <a:ext cx="384277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05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2085" y="4555755"/>
            <a:ext cx="384277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729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6215" y="2718435"/>
            <a:ext cx="51689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11225" y="3141345"/>
            <a:ext cx="11017295" cy="356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2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043529"/>
            <a:ext cx="428463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1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928648"/>
            <a:ext cx="380855" cy="39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2024-09-28T12:51:48Z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