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8"/>
  </p:notesMasterIdLst>
  <p:handoutMasterIdLst>
    <p:handoutMasterId r:id="rId39"/>
  </p:handoutMasterIdLst>
  <p:sldIdLst>
    <p:sldId id="324" r:id="rId3"/>
    <p:sldId id="365" r:id="rId4"/>
    <p:sldId id="362" r:id="rId5"/>
    <p:sldId id="361" r:id="rId6"/>
    <p:sldId id="360" r:id="rId7"/>
    <p:sldId id="359" r:id="rId8"/>
    <p:sldId id="357" r:id="rId9"/>
    <p:sldId id="356" r:id="rId10"/>
    <p:sldId id="354" r:id="rId11"/>
    <p:sldId id="353" r:id="rId12"/>
    <p:sldId id="352" r:id="rId13"/>
    <p:sldId id="351" r:id="rId14"/>
    <p:sldId id="349" r:id="rId15"/>
    <p:sldId id="348" r:id="rId16"/>
    <p:sldId id="347" r:id="rId17"/>
    <p:sldId id="346" r:id="rId18"/>
    <p:sldId id="345" r:id="rId19"/>
    <p:sldId id="344" r:id="rId20"/>
    <p:sldId id="343" r:id="rId21"/>
    <p:sldId id="342" r:id="rId22"/>
    <p:sldId id="341" r:id="rId23"/>
    <p:sldId id="340" r:id="rId24"/>
    <p:sldId id="339" r:id="rId25"/>
    <p:sldId id="336" r:id="rId26"/>
    <p:sldId id="335" r:id="rId27"/>
    <p:sldId id="334" r:id="rId28"/>
    <p:sldId id="333" r:id="rId29"/>
    <p:sldId id="332" r:id="rId30"/>
    <p:sldId id="331" r:id="rId31"/>
    <p:sldId id="330" r:id="rId32"/>
    <p:sldId id="328" r:id="rId33"/>
    <p:sldId id="327" r:id="rId34"/>
    <p:sldId id="406" r:id="rId35"/>
    <p:sldId id="326" r:id="rId36"/>
    <p:sldId id="325" r:id="rId37"/>
  </p:sldIdLst>
  <p:sldSz cx="12192000" cy="6858000"/>
  <p:notesSz cx="6858000" cy="9144000"/>
  <p:custDataLst>
    <p:tags r:id="rId4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3" Type="http://schemas.openxmlformats.org/officeDocument/2006/relationships/tags" Target="tags/tag1.xml"/><Relationship Id="rId42" Type="http://schemas.openxmlformats.org/officeDocument/2006/relationships/tableStyles" Target="tableStyles.xml"/><Relationship Id="rId41" Type="http://schemas.openxmlformats.org/officeDocument/2006/relationships/viewProps" Target="viewProps.xml"/><Relationship Id="rId40" Type="http://schemas.openxmlformats.org/officeDocument/2006/relationships/presProps" Target="presProps.xml"/><Relationship Id="rId4" Type="http://schemas.openxmlformats.org/officeDocument/2006/relationships/slide" Target="slides/slide2.xml"/><Relationship Id="rId39" Type="http://schemas.openxmlformats.org/officeDocument/2006/relationships/handoutMaster" Target="handoutMasters/handoutMaster1.xml"/><Relationship Id="rId38" Type="http://schemas.openxmlformats.org/officeDocument/2006/relationships/notesMaster" Target="notesMasters/notesMaster1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7.png"/><Relationship Id="rId1" Type="http://schemas.openxmlformats.org/officeDocument/2006/relationships/image" Target="../media/image3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9.png"/><Relationship Id="rId1" Type="http://schemas.openxmlformats.org/officeDocument/2006/relationships/image" Target="../media/image38.png"/></Relationships>
</file>

<file path=ppt/slides/_rels/slide3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image" Target="../media/image40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1.png"/><Relationship Id="rId1" Type="http://schemas.openxmlformats.org/officeDocument/2006/relationships/image" Target="../media/image42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374" r="24017" b="76144"/>
          <a:stretch>
            <a:fillRect/>
          </a:stretch>
        </p:blipFill>
        <p:spPr>
          <a:xfrm>
            <a:off x="2999740" y="2920365"/>
            <a:ext cx="6192520" cy="101727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1357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43123" y="3194823"/>
            <a:ext cx="304686" cy="3142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131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76473" y="2510722"/>
            <a:ext cx="837884" cy="3335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78891" y="3149292"/>
            <a:ext cx="1304433" cy="4002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273803" y="5217498"/>
            <a:ext cx="428463" cy="3907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390" y="568530"/>
            <a:ext cx="11340000" cy="320589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545195" y="1441450"/>
            <a:ext cx="876935" cy="845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15" b="1673"/>
          <a:stretch>
            <a:fillRect/>
          </a:stretch>
        </p:blipFill>
        <p:spPr>
          <a:xfrm>
            <a:off x="1056005" y="3817620"/>
            <a:ext cx="10873150" cy="2996995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6683113" y="6313504"/>
            <a:ext cx="914055" cy="3238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3247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248525" y="2348865"/>
            <a:ext cx="895350" cy="857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092644" y="5365888"/>
            <a:ext cx="266599" cy="3047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88857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032625" y="1796415"/>
            <a:ext cx="871855" cy="835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6157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359785" y="4365625"/>
            <a:ext cx="868045" cy="926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07368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23573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3525" y="2277110"/>
            <a:ext cx="3478530" cy="615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63525" y="2997200"/>
            <a:ext cx="3478530" cy="615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9380" y="3519805"/>
            <a:ext cx="3478530" cy="615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7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252789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4294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3525" y="3068955"/>
            <a:ext cx="6818630" cy="535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63525" y="3789045"/>
            <a:ext cx="8262620" cy="848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35915" y="4725670"/>
            <a:ext cx="9673590" cy="1121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1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68210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701370"/>
            <a:ext cx="11340000" cy="456157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40035" y="2470150"/>
            <a:ext cx="721360" cy="481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493375" y="4526915"/>
            <a:ext cx="623570" cy="481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6389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279515" y="3133090"/>
            <a:ext cx="760095" cy="878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824466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086824" y="1627813"/>
            <a:ext cx="6498315" cy="2893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63525" y="4520565"/>
            <a:ext cx="10857865" cy="1271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26390" y="5955030"/>
            <a:ext cx="10857865" cy="834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bldLvl="0" animBg="1"/>
      <p:bldP spid="2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837135"/>
            <a:ext cx="10742518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069473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21945" y="1701165"/>
            <a:ext cx="5394325" cy="1002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21945" y="2703830"/>
            <a:ext cx="10955020" cy="628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91770" y="3390265"/>
            <a:ext cx="10955020" cy="628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4077540"/>
            <a:ext cx="11340000" cy="1492105"/>
          </a:xfrm>
          <a:prstGeom prst="rect">
            <a:avLst/>
          </a:prstGeom>
        </p:spPr>
      </p:pic>
      <p:sp useBgFill="1">
        <p:nvSpPr>
          <p:cNvPr id="15" name="矩形 14"/>
          <p:cNvSpPr/>
          <p:nvPr/>
        </p:nvSpPr>
        <p:spPr bwMode="white">
          <a:xfrm>
            <a:off x="119380" y="4077335"/>
            <a:ext cx="10955020" cy="848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47625" y="4984750"/>
            <a:ext cx="10955020" cy="848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2" grpId="0" bldLvl="0" animBg="1"/>
      <p:bldP spid="13" grpId="0" bldLvl="0" animBg="1"/>
      <p:bldP spid="15" grpId="0" bldLvl="0" animBg="1"/>
      <p:bldP spid="16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44052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26473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1273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82950" y="1710055"/>
            <a:ext cx="4579620" cy="3256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29235" y="4797425"/>
            <a:ext cx="9307830" cy="673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7678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07670" y="1485265"/>
            <a:ext cx="4833620" cy="748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91770" y="2277110"/>
            <a:ext cx="11508105" cy="1756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3636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09874" y="2529615"/>
            <a:ext cx="885491" cy="3716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192895" y="3213100"/>
            <a:ext cx="1633220" cy="410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192895" y="4653280"/>
            <a:ext cx="850265" cy="847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548335"/>
            <a:ext cx="11340000" cy="138552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4829"/>
          <a:stretch>
            <a:fillRect/>
          </a:stretch>
        </p:blipFill>
        <p:spPr>
          <a:xfrm>
            <a:off x="263525" y="2853055"/>
            <a:ext cx="11339830" cy="136822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1394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03535" y="1655445"/>
            <a:ext cx="603250" cy="565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015"/>
          <a:stretch>
            <a:fillRect/>
          </a:stretch>
        </p:blipFill>
        <p:spPr>
          <a:xfrm>
            <a:off x="360045" y="1412670"/>
            <a:ext cx="11339830" cy="41302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07670" y="2061210"/>
            <a:ext cx="11226165" cy="1267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91770" y="3328670"/>
            <a:ext cx="11205210" cy="535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191770" y="4005580"/>
            <a:ext cx="11222990" cy="844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263525" y="4869180"/>
            <a:ext cx="11222990" cy="844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29" grpId="0" bldLvl="0" animBg="1"/>
      <p:bldP spid="30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50263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0" y="2199640"/>
            <a:ext cx="5589270" cy="34366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672580" y="3285490"/>
            <a:ext cx="4271010" cy="26416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1995" y="3141345"/>
            <a:ext cx="9072880" cy="2996565"/>
          </a:xfrm>
          <a:prstGeom prst="rect">
            <a:avLst/>
          </a:prstGeom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4573"/>
          <a:stretch>
            <a:fillRect/>
          </a:stretch>
        </p:blipFill>
        <p:spPr>
          <a:xfrm>
            <a:off x="360045" y="899795"/>
            <a:ext cx="11339830" cy="21689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943"/>
          <a:stretch>
            <a:fillRect/>
          </a:stretch>
        </p:blipFill>
        <p:spPr>
          <a:xfrm>
            <a:off x="407670" y="1052625"/>
            <a:ext cx="11339830" cy="253322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7850" y="3644900"/>
            <a:ext cx="9072880" cy="29965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984210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263525" y="1628775"/>
            <a:ext cx="5981065" cy="552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63525" y="2348865"/>
            <a:ext cx="5981065" cy="552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91770" y="3068955"/>
            <a:ext cx="6069965" cy="1291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8" grpId="0" bldLvl="0" animBg="1"/>
      <p:bldP spid="9" grpId="0" bldLvl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650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479425" y="1628775"/>
            <a:ext cx="10484485" cy="2359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191770" y="3987800"/>
            <a:ext cx="11098530" cy="1289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191770" y="5301615"/>
            <a:ext cx="11098530" cy="1289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33" grpId="0" bldLvl="0" animBg="1"/>
      <p:bldP spid="3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13342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33602" y="2471472"/>
            <a:ext cx="342770" cy="304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50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767405" y="3234705"/>
            <a:ext cx="304685" cy="314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245" y="1043510"/>
            <a:ext cx="11340000" cy="196105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915" y="3069160"/>
            <a:ext cx="11340000" cy="144947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60096" y="3383848"/>
            <a:ext cx="304686" cy="305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03536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43123" y="2054967"/>
            <a:ext cx="314206" cy="305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18457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71687" y="2492289"/>
            <a:ext cx="276121" cy="3051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537" t="10071" r="65074" b="-10071"/>
          <a:stretch>
            <a:fillRect/>
          </a:stretch>
        </p:blipFill>
        <p:spPr>
          <a:xfrm>
            <a:off x="3792220" y="3933190"/>
            <a:ext cx="4248195" cy="28562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52378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24080" y="1804754"/>
            <a:ext cx="342770" cy="3047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722" r="21257"/>
          <a:stretch>
            <a:fillRect/>
          </a:stretch>
        </p:blipFill>
        <p:spPr>
          <a:xfrm>
            <a:off x="4008120" y="3429000"/>
            <a:ext cx="3744550" cy="28562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zkyYjE2MDgyZWFlMTc0YmYxODA4ZGRmNGM4NjNlNT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35</vt:i4>
      </vt:variant>
    </vt:vector>
  </HeadingPairs>
  <TitlesOfParts>
    <vt:vector size="4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1421568299</cp:lastModifiedBy>
  <cp:revision>64</cp:revision>
  <dcterms:created xsi:type="dcterms:W3CDTF">2015-09-16T06:44:00Z</dcterms:created>
  <dcterms:modified xsi:type="dcterms:W3CDTF">2024-09-28T03:07:16Z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2052-12.1.0.17857</vt:lpwstr>
  </property>
  <property fmtid="{D5CDD505-2E9C-101B-9397-08002B2CF9AE}" pid="3" name="ICV">
    <vt:lpwstr>0803F182AC044BA3913AF2E555CD301E</vt:lpwstr>
  </property>
</Properties>
</file>