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8480" y="2259330"/>
            <a:ext cx="6035040" cy="2339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4540"/>
            <a:ext cx="9323070" cy="6064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8940" y="3365500"/>
            <a:ext cx="89217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540" y="3141345"/>
            <a:ext cx="106108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0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055370" y="4005580"/>
            <a:ext cx="10513105" cy="1639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3940810"/>
            <a:ext cx="143954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688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695" y="2367280"/>
            <a:ext cx="6159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40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25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2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5140" y="4079875"/>
            <a:ext cx="82169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5085715"/>
            <a:ext cx="1070610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7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2"/>
          <a:stretch>
            <a:fillRect/>
          </a:stretch>
        </p:blipFill>
        <p:spPr>
          <a:xfrm>
            <a:off x="1127125" y="3861435"/>
            <a:ext cx="9145315" cy="1617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6645" y="4005580"/>
            <a:ext cx="1069340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5781140"/>
            <a:ext cx="428463" cy="3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17065"/>
            <a:ext cx="970661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925445"/>
            <a:ext cx="970661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005580"/>
            <a:ext cx="9772650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1135" y="1989455"/>
            <a:ext cx="970661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2925445"/>
            <a:ext cx="970661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035" y="3933190"/>
            <a:ext cx="978344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5600004"/>
            <a:ext cx="342770" cy="3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5600004"/>
            <a:ext cx="875969" cy="4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55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4508500"/>
            <a:ext cx="7457440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6031230"/>
            <a:ext cx="72669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329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250" y="1139825"/>
            <a:ext cx="71882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12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5533" y="2748821"/>
            <a:ext cx="313089" cy="33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0" y="575945"/>
            <a:ext cx="10793730" cy="3963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5" b="8848"/>
          <a:stretch>
            <a:fillRect/>
          </a:stretch>
        </p:blipFill>
        <p:spPr>
          <a:xfrm>
            <a:off x="1127125" y="4509135"/>
            <a:ext cx="10800715" cy="227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4653280"/>
            <a:ext cx="71755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085" y="4104640"/>
            <a:ext cx="79121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4290" y="4323715"/>
            <a:ext cx="82169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50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