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6" r:id="rId12"/>
    <p:sldId id="343" r:id="rId13"/>
    <p:sldId id="341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90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120" y="2926080"/>
            <a:ext cx="722376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69545"/>
            <a:ext cx="342769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8"/>
          <a:stretch>
            <a:fillRect/>
          </a:stretch>
        </p:blipFill>
        <p:spPr>
          <a:xfrm>
            <a:off x="3935730" y="2853055"/>
            <a:ext cx="3506470" cy="31273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11225" y="5877560"/>
            <a:ext cx="10945540" cy="87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953793"/>
            <a:ext cx="571284" cy="52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4797425"/>
            <a:ext cx="7112000" cy="189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539955"/>
            <a:ext cx="11340000" cy="4919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2087" y="1836582"/>
            <a:ext cx="342770" cy="39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4178" y="4630053"/>
            <a:ext cx="1618639" cy="47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 b="7439"/>
          <a:stretch>
            <a:fillRect/>
          </a:stretch>
        </p:blipFill>
        <p:spPr>
          <a:xfrm>
            <a:off x="6728460" y="4149090"/>
            <a:ext cx="295910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547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350" y="4674446"/>
            <a:ext cx="599848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8781" b="6185"/>
          <a:stretch>
            <a:fillRect/>
          </a:stretch>
        </p:blipFill>
        <p:spPr>
          <a:xfrm>
            <a:off x="6442075" y="4077335"/>
            <a:ext cx="4420870" cy="261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3001053"/>
            <a:ext cx="1723375" cy="53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08"/>
          <a:stretch>
            <a:fillRect/>
          </a:stretch>
        </p:blipFill>
        <p:spPr>
          <a:xfrm>
            <a:off x="3503930" y="3789045"/>
            <a:ext cx="4963160" cy="295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2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3024448"/>
            <a:ext cx="314206" cy="3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 r="2212" b="1865"/>
          <a:stretch>
            <a:fillRect/>
          </a:stretch>
        </p:blipFill>
        <p:spPr>
          <a:xfrm>
            <a:off x="3647440" y="3617595"/>
            <a:ext cx="4839970" cy="306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3496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1385" y="3973195"/>
            <a:ext cx="2943225" cy="28130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3596005"/>
            <a:ext cx="3093720" cy="29565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231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72285"/>
            <a:ext cx="483806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2526030"/>
            <a:ext cx="483806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6510" y="3429000"/>
            <a:ext cx="4914900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725035"/>
            <a:ext cx="483806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661025"/>
            <a:ext cx="511111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51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421255"/>
            <a:ext cx="508571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53365" y="3357245"/>
            <a:ext cx="722058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5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9055" y="3045460"/>
            <a:ext cx="7442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83260"/>
            <a:ext cx="10840085" cy="5005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652645"/>
            <a:ext cx="2776220" cy="20396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1917065"/>
            <a:ext cx="433641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2853055"/>
            <a:ext cx="433641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3645535"/>
            <a:ext cx="433641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035" y="4509135"/>
            <a:ext cx="494919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852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55370" y="1629410"/>
            <a:ext cx="628523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70" y="2493010"/>
            <a:ext cx="628523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3356610"/>
            <a:ext cx="942784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70"/>
          <a:stretch>
            <a:fillRect/>
          </a:stretch>
        </p:blipFill>
        <p:spPr>
          <a:xfrm>
            <a:off x="360045" y="899795"/>
            <a:ext cx="11339830" cy="2817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3789045"/>
            <a:ext cx="3575050" cy="27349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70"/>
          <a:stretch>
            <a:fillRect/>
          </a:stretch>
        </p:blipFill>
        <p:spPr>
          <a:xfrm>
            <a:off x="298450" y="980870"/>
            <a:ext cx="11339830" cy="24640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505" y="3652520"/>
            <a:ext cx="3933190" cy="30086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764745"/>
            <a:ext cx="931573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1155" y="1557020"/>
            <a:ext cx="313436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219960"/>
            <a:ext cx="4888230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2590" y="3429000"/>
            <a:ext cx="354076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425" y="4508500"/>
            <a:ext cx="4708525" cy="218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441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35280" y="1845310"/>
            <a:ext cx="875665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035" y="2781300"/>
            <a:ext cx="1046861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3933190"/>
            <a:ext cx="875665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4797425"/>
            <a:ext cx="11313160" cy="189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69545"/>
            <a:ext cx="380855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710" y="3069590"/>
            <a:ext cx="3117215" cy="3456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1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3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5004410"/>
            <a:ext cx="437984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581525"/>
            <a:ext cx="300228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858142"/>
            <a:ext cx="428463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020" y="4221480"/>
            <a:ext cx="5036820" cy="254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9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1595"/>
            <a:ext cx="11340000" cy="11506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9955"/>
            <a:ext cx="11340000" cy="3785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686641"/>
            <a:ext cx="428463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0560" y="3357245"/>
            <a:ext cx="6238240" cy="24364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911225" y="5949315"/>
            <a:ext cx="10729640" cy="833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2024-09-28T13:27:28Z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