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00" y="2819400"/>
            <a:ext cx="520700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0985500" cy="476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1935" y="2530763"/>
            <a:ext cx="3572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84989" y="4063999"/>
            <a:ext cx="3572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9644" y="5523344"/>
            <a:ext cx="3572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384300"/>
            <a:ext cx="10947400" cy="408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94660" y="1810326"/>
            <a:ext cx="1705775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9606" y="4922980"/>
            <a:ext cx="976104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1268730"/>
            <a:ext cx="10985500" cy="476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2006" y="1662544"/>
            <a:ext cx="976104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734" y="2715490"/>
            <a:ext cx="7376902" cy="344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2025-10-30T08:31:34Z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