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" y="3109595"/>
            <a:ext cx="12118340" cy="639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5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069590"/>
            <a:ext cx="2964180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4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8943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1052830"/>
            <a:ext cx="4274185" cy="345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84785" y="2709545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3645535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4365625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135" y="515747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84785" y="6021705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4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178943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278130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350139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8943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3205" y="2709545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629660"/>
            <a:ext cx="743902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509135"/>
            <a:ext cx="743902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469890"/>
            <a:ext cx="964565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8943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2921000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833495"/>
            <a:ext cx="59112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770" y="2910840"/>
            <a:ext cx="74168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9696450" y="3789045"/>
            <a:ext cx="2439035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094100"/>
            <a:ext cx="437984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6" r="10685"/>
          <a:stretch>
            <a:fillRect/>
          </a:stretch>
        </p:blipFill>
        <p:spPr>
          <a:xfrm>
            <a:off x="9074785" y="3501390"/>
            <a:ext cx="3060700" cy="298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8150" y="4839970"/>
            <a:ext cx="12668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1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2637155"/>
            <a:ext cx="3817620" cy="24612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45310"/>
            <a:ext cx="50717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1625" y="2781300"/>
            <a:ext cx="59309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3645535"/>
            <a:ext cx="34340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25215" y="3645535"/>
            <a:ext cx="34340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509770"/>
            <a:ext cx="45713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90745" y="4509135"/>
            <a:ext cx="45713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373370"/>
            <a:ext cx="45713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64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1917065"/>
            <a:ext cx="34340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2713355"/>
            <a:ext cx="69881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573145"/>
            <a:ext cx="69881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509135"/>
            <a:ext cx="69881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5909" cy="586800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63525" y="1917065"/>
            <a:ext cx="60731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2853055"/>
            <a:ext cx="726186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5255" y="4293235"/>
            <a:ext cx="63296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5229225"/>
            <a:ext cx="63296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6990" y="6093460"/>
            <a:ext cx="63296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5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77335"/>
            <a:ext cx="2964180" cy="26365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2024-09-28T10:52:19Z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