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6" r:id="rId4"/>
    <p:sldId id="325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7775" y="3146425"/>
            <a:ext cx="4616450" cy="5651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341120"/>
            <a:ext cx="10934700" cy="434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38807" y="2623125"/>
            <a:ext cx="449631" cy="369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11098" y="4525816"/>
            <a:ext cx="449631" cy="369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775" y="1590675"/>
            <a:ext cx="1096645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68407" y="2641600"/>
            <a:ext cx="449631" cy="665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86225" y="4424218"/>
            <a:ext cx="449631" cy="665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375" y="2066925"/>
            <a:ext cx="11017250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16044" y="2576945"/>
            <a:ext cx="449631" cy="6373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08480" y="3075708"/>
            <a:ext cx="1243956" cy="6373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7175" y="1828800"/>
            <a:ext cx="9137650" cy="32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59097" y="1865742"/>
            <a:ext cx="9916903" cy="35652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2025-10-30T09:06:08Z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