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7" r:id="rId4"/>
    <p:sldId id="356" r:id="rId5"/>
    <p:sldId id="355" r:id="rId6"/>
    <p:sldId id="354" r:id="rId7"/>
    <p:sldId id="353" r:id="rId8"/>
    <p:sldId id="351" r:id="rId9"/>
    <p:sldId id="350" r:id="rId10"/>
    <p:sldId id="348" r:id="rId11"/>
    <p:sldId id="346" r:id="rId12"/>
    <p:sldId id="345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1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2206625"/>
            <a:ext cx="694372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597910"/>
            <a:ext cx="41910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725035"/>
            <a:ext cx="283845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88820"/>
            <a:ext cx="7639050" cy="167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933190"/>
            <a:ext cx="730186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4653280"/>
            <a:ext cx="730186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5732780"/>
            <a:ext cx="730186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6375" y="4070350"/>
            <a:ext cx="57277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0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2228037"/>
            <a:ext cx="199949" cy="38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50"/>
          <a:stretch>
            <a:fillRect/>
          </a:stretch>
        </p:blipFill>
        <p:spPr>
          <a:xfrm>
            <a:off x="360045" y="1484425"/>
            <a:ext cx="11339830" cy="27205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92"/>
          <a:stretch>
            <a:fillRect/>
          </a:stretch>
        </p:blipFill>
        <p:spPr>
          <a:xfrm>
            <a:off x="360045" y="755650"/>
            <a:ext cx="6315075" cy="727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2420620"/>
            <a:ext cx="72199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4" b="6190"/>
          <a:stretch>
            <a:fillRect/>
          </a:stretch>
        </p:blipFill>
        <p:spPr>
          <a:xfrm>
            <a:off x="911860" y="4149090"/>
            <a:ext cx="9360580" cy="259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8880" y="2835275"/>
            <a:ext cx="100457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26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20280" y="2941955"/>
            <a:ext cx="3637280" cy="13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2367" y="4647063"/>
            <a:ext cx="542720" cy="47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9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060575"/>
            <a:ext cx="67760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853055"/>
            <a:ext cx="67760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3644900"/>
            <a:ext cx="1006665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625" y="4580890"/>
            <a:ext cx="1006665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44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5410" y="3744595"/>
            <a:ext cx="7556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7940" y="4812030"/>
            <a:ext cx="124777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5818" y="4911882"/>
            <a:ext cx="59984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3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88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924810"/>
            <a:ext cx="10655300" cy="145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4436745"/>
            <a:ext cx="10655300" cy="145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475" y="1916430"/>
            <a:ext cx="11133455" cy="14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789045"/>
            <a:ext cx="11133455" cy="14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1280"/>
            <a:ext cx="1061234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620395"/>
            <a:ext cx="3161665" cy="194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82155" y="989330"/>
            <a:ext cx="180213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481195"/>
            <a:ext cx="34194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88820"/>
            <a:ext cx="339471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853055"/>
            <a:ext cx="565594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147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19380" y="1700530"/>
            <a:ext cx="11470005" cy="165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3573145"/>
            <a:ext cx="339471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4364990"/>
            <a:ext cx="85496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5229225"/>
            <a:ext cx="85496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4480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68715"/>
            <a:ext cx="342769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2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14609" y="2103088"/>
            <a:ext cx="304686" cy="38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715" y="1851660"/>
            <a:ext cx="423735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7934" y="3048371"/>
            <a:ext cx="342770" cy="39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88705" y="3048635"/>
            <a:ext cx="11156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8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5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00530"/>
            <a:ext cx="463042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564765"/>
            <a:ext cx="463042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94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975" y="4620345"/>
            <a:ext cx="337848" cy="34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83615" y="3932555"/>
            <a:ext cx="10945540" cy="26682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55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16430"/>
            <a:ext cx="6975475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2024-09-28T04:21:38Z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