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8280" y="2903220"/>
            <a:ext cx="9235440" cy="1051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914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8165" y="5198745"/>
            <a:ext cx="79883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9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2947" y="2463686"/>
            <a:ext cx="514156" cy="362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7700" y="3449955"/>
            <a:ext cx="135953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4811" y="4580382"/>
            <a:ext cx="1313954" cy="42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8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2166" y="2957706"/>
            <a:ext cx="552241" cy="39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3970" y="5157470"/>
            <a:ext cx="177990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941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4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39244" y="3568863"/>
            <a:ext cx="1047355" cy="543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0" y="4365625"/>
            <a:ext cx="4243070" cy="241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5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5105239"/>
            <a:ext cx="323727" cy="3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0063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6372" y="2168322"/>
            <a:ext cx="1647204" cy="42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7260" y="2997200"/>
            <a:ext cx="258826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5595" y="3861435"/>
            <a:ext cx="591121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2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989455"/>
            <a:ext cx="684657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709545"/>
            <a:ext cx="1085278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380" y="3573145"/>
            <a:ext cx="1085278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9380" y="4342130"/>
            <a:ext cx="1085278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0"/>
          <a:stretch>
            <a:fillRect/>
          </a:stretch>
        </p:blipFill>
        <p:spPr>
          <a:xfrm>
            <a:off x="2063750" y="5589270"/>
            <a:ext cx="9217070" cy="8559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7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4915" y="3068955"/>
            <a:ext cx="96139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5477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285"/>
            <a:ext cx="662241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564765"/>
            <a:ext cx="662241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3284855"/>
            <a:ext cx="10649585" cy="178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135" y="5300980"/>
            <a:ext cx="524573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436870" y="5372735"/>
            <a:ext cx="524573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91135" y="6021070"/>
            <a:ext cx="217233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363470" y="6042025"/>
            <a:ext cx="296926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8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772920"/>
            <a:ext cx="11184890" cy="165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9380" y="3501390"/>
            <a:ext cx="230632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425700" y="3501390"/>
            <a:ext cx="288734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35280" y="4293235"/>
            <a:ext cx="288734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19380" y="5085715"/>
            <a:ext cx="244157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567305" y="5085080"/>
            <a:ext cx="244157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91135" y="6021705"/>
            <a:ext cx="1127315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0" grpId="0" bldLvl="0" animBg="1"/>
      <p:bldP spid="38" grpId="0" bldLvl="0" animBg="1"/>
      <p:bldP spid="39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8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514725"/>
            <a:ext cx="3201035" cy="33432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808990"/>
            <a:ext cx="10923270" cy="43103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0055" y="4076700"/>
            <a:ext cx="2635885" cy="27533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443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1772285"/>
            <a:ext cx="5379720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3068955"/>
            <a:ext cx="5765800" cy="131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4378960"/>
            <a:ext cx="578104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5300980"/>
            <a:ext cx="3261995" cy="144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597275" y="5372735"/>
            <a:ext cx="3261995" cy="144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6176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70840" y="1763395"/>
            <a:ext cx="645541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6090" y="1763395"/>
            <a:ext cx="290639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" y="2637155"/>
            <a:ext cx="290639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8745" y="3429000"/>
            <a:ext cx="946531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135" y="4220845"/>
            <a:ext cx="557212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763260" y="4220845"/>
            <a:ext cx="557212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135" y="5012690"/>
            <a:ext cx="308356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9785" y="5013325"/>
            <a:ext cx="541337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6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182495"/>
            <a:ext cx="5789295" cy="124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0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225104"/>
            <a:ext cx="380855" cy="39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63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9645" y="2560426"/>
            <a:ext cx="312735" cy="35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1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213787"/>
            <a:ext cx="428463" cy="39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2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3505" y="4628515"/>
            <a:ext cx="70231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8200"/>
            <a:ext cx="11340000" cy="3162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811846"/>
            <a:ext cx="342769" cy="3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2" b="3857"/>
          <a:stretch>
            <a:fillRect/>
          </a:stretch>
        </p:blipFill>
        <p:spPr>
          <a:xfrm>
            <a:off x="419735" y="2637155"/>
            <a:ext cx="11352575" cy="4104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782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0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4075" y="4563745"/>
            <a:ext cx="62738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2024-09-28T12:57:26Z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