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86" r:id="rId26"/>
    <p:sldId id="331" r:id="rId27"/>
    <p:sldId id="330" r:id="rId28"/>
    <p:sldId id="328" r:id="rId29"/>
    <p:sldId id="327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2948940"/>
            <a:ext cx="633222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176651"/>
            <a:ext cx="428463" cy="3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4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841" y="4230308"/>
            <a:ext cx="685541" cy="53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48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2852420"/>
            <a:ext cx="774382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644900"/>
            <a:ext cx="774382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180" y="4580890"/>
            <a:ext cx="7687945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425" y="6069330"/>
            <a:ext cx="768794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55032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493010"/>
            <a:ext cx="8094345" cy="141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3911600"/>
            <a:ext cx="799719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5013325"/>
            <a:ext cx="8660765" cy="153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075" y="6076315"/>
            <a:ext cx="39738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9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1605" y="3439160"/>
            <a:ext cx="70231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06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5465" y="2660015"/>
            <a:ext cx="80518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52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0785" y="1202029"/>
            <a:ext cx="1052549" cy="46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5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015" y="2061210"/>
            <a:ext cx="243078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629410"/>
            <a:ext cx="7407910" cy="215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077335"/>
            <a:ext cx="528891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380" y="4941570"/>
            <a:ext cx="654875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3825" y="3608070"/>
            <a:ext cx="70993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79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6990" y="2205355"/>
            <a:ext cx="802957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3069590"/>
            <a:ext cx="802957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077335"/>
            <a:ext cx="802957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33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629410"/>
            <a:ext cx="8128000" cy="1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3152775"/>
            <a:ext cx="429450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485640" y="3213100"/>
            <a:ext cx="429450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3984625"/>
            <a:ext cx="988504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5425"/>
            <a:ext cx="11340000" cy="3390882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479425" y="2061210"/>
            <a:ext cx="429450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73930" y="2132965"/>
            <a:ext cx="429450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2853055"/>
            <a:ext cx="429450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3717290"/>
            <a:ext cx="1096581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64"/>
          <a:stretch>
            <a:fillRect/>
          </a:stretch>
        </p:blipFill>
        <p:spPr>
          <a:xfrm>
            <a:off x="360045" y="899795"/>
            <a:ext cx="11083925" cy="3176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004945"/>
            <a:ext cx="84201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36"/>
          <a:stretch>
            <a:fillRect/>
          </a:stretch>
        </p:blipFill>
        <p:spPr>
          <a:xfrm>
            <a:off x="360045" y="1124380"/>
            <a:ext cx="11083925" cy="2691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815715"/>
            <a:ext cx="84201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2065615"/>
            <a:ext cx="771235" cy="43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2982821"/>
            <a:ext cx="790278" cy="43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815715"/>
            <a:ext cx="84201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44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925445"/>
            <a:ext cx="84201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4"/>
          <a:stretch>
            <a:fillRect/>
          </a:stretch>
        </p:blipFill>
        <p:spPr>
          <a:xfrm>
            <a:off x="9120505" y="981075"/>
            <a:ext cx="2351450" cy="341884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1845310"/>
            <a:ext cx="75057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2637155"/>
            <a:ext cx="75057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14960" y="3429000"/>
            <a:ext cx="75057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4220845"/>
            <a:ext cx="75057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5373370"/>
            <a:ext cx="75057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29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772920"/>
            <a:ext cx="7093585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380" y="2637155"/>
            <a:ext cx="7088505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36500"/>
            <a:ext cx="1067860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1750" y="2007235"/>
            <a:ext cx="8458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2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2206266"/>
            <a:ext cx="485591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811" y="2082314"/>
            <a:ext cx="1037833" cy="51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" y="909320"/>
            <a:ext cx="10062845" cy="4839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2997200"/>
            <a:ext cx="1920875" cy="19837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3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3855" y="3912870"/>
            <a:ext cx="2518410" cy="26009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11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845310"/>
            <a:ext cx="334010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680325" y="1146175"/>
            <a:ext cx="4054475" cy="375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45745" y="2781300"/>
            <a:ext cx="7414895" cy="162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035" y="4581525"/>
            <a:ext cx="578294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426075"/>
            <a:ext cx="1009205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0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4135" y="1907540"/>
            <a:ext cx="886714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2709545"/>
            <a:ext cx="886714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3573145"/>
            <a:ext cx="886714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4581525"/>
            <a:ext cx="886714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2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6840" y="3116580"/>
            <a:ext cx="72390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2024-09-28T10:48:33Z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