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8" r:id="rId11"/>
    <p:sldId id="346" r:id="rId12"/>
    <p:sldId id="345" r:id="rId13"/>
    <p:sldId id="344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5745" y="2976245"/>
            <a:ext cx="66198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3124758"/>
            <a:ext cx="209471" cy="38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17587" r="29096"/>
          <a:stretch>
            <a:fillRect/>
          </a:stretch>
        </p:blipFill>
        <p:spPr>
          <a:xfrm>
            <a:off x="5448300" y="3124835"/>
            <a:ext cx="2620010" cy="3250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0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9830" y="4881880"/>
            <a:ext cx="116205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2445" y="4940935"/>
            <a:ext cx="3124200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02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4364990"/>
            <a:ext cx="5539105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8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5062" y="5848494"/>
            <a:ext cx="571284" cy="52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79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869180"/>
            <a:ext cx="1924050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1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8640" y="1010285"/>
            <a:ext cx="69469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8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5955" y="1844675"/>
            <a:ext cx="285496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6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5820" y="4580890"/>
            <a:ext cx="2298700" cy="147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52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2546350"/>
            <a:ext cx="2310130" cy="19392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41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1988820"/>
            <a:ext cx="532257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708910"/>
            <a:ext cx="532257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3573145"/>
            <a:ext cx="593407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4293235"/>
            <a:ext cx="267589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795270" y="4293235"/>
            <a:ext cx="267589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1435" y="5229225"/>
            <a:ext cx="324358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7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651908"/>
            <a:ext cx="380856" cy="39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00278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07670" y="1844675"/>
            <a:ext cx="628396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360" y="2780665"/>
            <a:ext cx="789305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7625" y="3644900"/>
            <a:ext cx="7948295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7625" y="4940935"/>
            <a:ext cx="789305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7625" y="5661025"/>
            <a:ext cx="7893050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7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573145"/>
            <a:ext cx="2857500" cy="27527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82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356610"/>
            <a:ext cx="2857500" cy="27527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8"/>
          <a:stretch>
            <a:fillRect/>
          </a:stretch>
        </p:blipFill>
        <p:spPr>
          <a:xfrm>
            <a:off x="1127760" y="3572510"/>
            <a:ext cx="9864770" cy="8337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2164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916430"/>
            <a:ext cx="204787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2493010"/>
            <a:ext cx="453263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86055" y="3500755"/>
            <a:ext cx="453263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0" y="4293235"/>
            <a:ext cx="7298690" cy="144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86055" y="5863590"/>
            <a:ext cx="582422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67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2890" y="1844675"/>
            <a:ext cx="11334750" cy="147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41630" y="3429000"/>
            <a:ext cx="425767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599305" y="3429000"/>
            <a:ext cx="425767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2890" y="4292600"/>
            <a:ext cx="425767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2890" y="5156835"/>
            <a:ext cx="10974705" cy="156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556590"/>
            <a:ext cx="11340000" cy="51141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692785"/>
            <a:ext cx="268605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3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2975" y="3068955"/>
            <a:ext cx="2686050" cy="25336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73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2890" y="1772920"/>
            <a:ext cx="565721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2890" y="2636520"/>
            <a:ext cx="565721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3675" y="3356610"/>
            <a:ext cx="565721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4436745"/>
            <a:ext cx="565721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0045" y="5300980"/>
            <a:ext cx="565721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97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8745" y="1861820"/>
            <a:ext cx="432435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443095" y="1772920"/>
            <a:ext cx="434530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09220" y="2780665"/>
            <a:ext cx="831913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135" y="3572510"/>
            <a:ext cx="403161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222750" y="3572510"/>
            <a:ext cx="516128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60045" y="4436745"/>
            <a:ext cx="702373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18745" y="5300980"/>
            <a:ext cx="702373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2890" y="1844675"/>
            <a:ext cx="251269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75585" y="1844675"/>
            <a:ext cx="463423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3670" y="2708910"/>
            <a:ext cx="1043749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6990" y="3644900"/>
            <a:ext cx="1043749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5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7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7155" y="1954530"/>
            <a:ext cx="70612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4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734560"/>
            <a:ext cx="2514600" cy="19240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6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916430"/>
            <a:ext cx="7498080" cy="352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24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8105" y="2338070"/>
            <a:ext cx="72517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1115900"/>
            <a:ext cx="11340000" cy="2412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3655" y="2355539"/>
            <a:ext cx="428463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925015"/>
            <a:ext cx="11340000" cy="1022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0600"/>
            <a:ext cx="11340000" cy="3718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8408" y="2794698"/>
            <a:ext cx="342769" cy="39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13" b="3608"/>
          <a:stretch>
            <a:fillRect/>
          </a:stretch>
        </p:blipFill>
        <p:spPr>
          <a:xfrm>
            <a:off x="4944110" y="4149090"/>
            <a:ext cx="2160270" cy="266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2024-09-28T08:45:08Z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