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6" r:id="rId4"/>
    <p:sldId id="325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6300" y="3197225"/>
            <a:ext cx="2819400" cy="463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25" y="1606550"/>
            <a:ext cx="10928350" cy="364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6975" y="2530186"/>
            <a:ext cx="10001250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268730"/>
            <a:ext cx="10966450" cy="463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18660" y="5477163"/>
            <a:ext cx="874503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" y="1341120"/>
            <a:ext cx="10979150" cy="435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1788" y="3796145"/>
            <a:ext cx="7866430" cy="2216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1610" y="3699596"/>
            <a:ext cx="3133725" cy="195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061210"/>
            <a:ext cx="8248650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4442" y="2087417"/>
            <a:ext cx="8568394" cy="250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2025-10-30T09:07:02Z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