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3197225"/>
            <a:ext cx="635000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409700"/>
            <a:ext cx="109664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4153" y="2170543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4153" y="4590470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" y="1268730"/>
            <a:ext cx="110172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4916" y="4812143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7280" y="6225306"/>
            <a:ext cx="606647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" y="1341120"/>
            <a:ext cx="110363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3571" y="1773380"/>
            <a:ext cx="662065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516" y="3223489"/>
            <a:ext cx="6767302" cy="2992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