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7" r:id="rId4"/>
    <p:sldId id="356" r:id="rId5"/>
    <p:sldId id="355" r:id="rId6"/>
    <p:sldId id="354" r:id="rId7"/>
    <p:sldId id="353" r:id="rId8"/>
    <p:sldId id="351" r:id="rId9"/>
    <p:sldId id="349" r:id="rId10"/>
    <p:sldId id="348" r:id="rId11"/>
    <p:sldId id="347" r:id="rId12"/>
    <p:sldId id="346" r:id="rId13"/>
    <p:sldId id="345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5160" y="3051810"/>
            <a:ext cx="582168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05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5" y="3717290"/>
            <a:ext cx="3459480" cy="29641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1210"/>
            <a:ext cx="54394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865755"/>
            <a:ext cx="54394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270" y="3933190"/>
            <a:ext cx="590296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270" y="4831080"/>
            <a:ext cx="590296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2061210"/>
            <a:ext cx="54394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2934970"/>
            <a:ext cx="668909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3789045"/>
            <a:ext cx="668909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725670"/>
            <a:ext cx="892619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082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0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157123"/>
            <a:ext cx="371335" cy="3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3357245"/>
            <a:ext cx="2735580" cy="279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05335"/>
            <a:ext cx="11340000" cy="3618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495" y="3933190"/>
            <a:ext cx="2493010" cy="279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4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1396588"/>
            <a:ext cx="371335" cy="4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997200"/>
            <a:ext cx="3169920" cy="355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225950"/>
            <a:ext cx="428463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789045"/>
            <a:ext cx="2809240" cy="300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9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19" y="5131058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0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820" y="3069590"/>
            <a:ext cx="3002280" cy="31775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3515" y="4629150"/>
            <a:ext cx="61849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653280"/>
            <a:ext cx="2750820" cy="2080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6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3680460"/>
            <a:ext cx="3002280" cy="31775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97481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72285"/>
            <a:ext cx="6329680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356610"/>
            <a:ext cx="51212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60045" y="4179570"/>
            <a:ext cx="51212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4940935"/>
            <a:ext cx="91389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63525" y="5702300"/>
            <a:ext cx="908748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89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132965"/>
            <a:ext cx="6329680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645535"/>
            <a:ext cx="6329680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621235"/>
            <a:ext cx="11340000" cy="43636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3861435"/>
            <a:ext cx="207264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2923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1710055"/>
            <a:ext cx="2072640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360045" y="899795"/>
            <a:ext cx="7823880" cy="4052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989455"/>
            <a:ext cx="7698105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861310"/>
            <a:ext cx="7698105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3933190"/>
            <a:ext cx="770255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6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570" y="1845310"/>
            <a:ext cx="775843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1180" y="2925445"/>
            <a:ext cx="775843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3861435"/>
            <a:ext cx="775843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4725670"/>
            <a:ext cx="1093152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4264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91135" y="2061210"/>
            <a:ext cx="770255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285490"/>
            <a:ext cx="770255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064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11455" y="1772285"/>
            <a:ext cx="770255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11455" y="3243580"/>
            <a:ext cx="911733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4704080"/>
            <a:ext cx="911733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6080760"/>
            <a:ext cx="91173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6"/>
          <a:stretch>
            <a:fillRect/>
          </a:stretch>
        </p:blipFill>
        <p:spPr>
          <a:xfrm>
            <a:off x="8256315" y="836930"/>
            <a:ext cx="3778840" cy="405257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35280" y="1772920"/>
            <a:ext cx="689546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2925445"/>
            <a:ext cx="689546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29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3345" y="4865370"/>
            <a:ext cx="72263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6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2997200"/>
            <a:ext cx="3329940" cy="29032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11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4077335"/>
            <a:ext cx="562229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195" y="4059555"/>
            <a:ext cx="65913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0" y="4725670"/>
            <a:ext cx="1955800" cy="204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8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245807"/>
            <a:ext cx="428463" cy="39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060" y="3713480"/>
            <a:ext cx="3839210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3778" y="4106482"/>
            <a:ext cx="1009269" cy="43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2024-09-28T10:27:44Z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