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950" y="3181350"/>
            <a:ext cx="74041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10902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6700" y="3509816"/>
            <a:ext cx="6408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3209" y="3528288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2373" y="4165597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0409" y="4156360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3791" y="4729014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5318" y="5153887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0227" y="4719778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0300" y="5163123"/>
            <a:ext cx="742500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41120"/>
            <a:ext cx="109982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3792" y="2087414"/>
            <a:ext cx="39151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3029" y="3509814"/>
            <a:ext cx="39151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5320" y="4433450"/>
            <a:ext cx="39151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3173" y="1191487"/>
            <a:ext cx="39151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5573" y="1191487"/>
            <a:ext cx="391517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100" y="3999342"/>
            <a:ext cx="10108173" cy="1293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992" y="5430977"/>
            <a:ext cx="9406208" cy="42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