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3200400"/>
            <a:ext cx="74041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63725"/>
            <a:ext cx="1095375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4975" y="3232785"/>
            <a:ext cx="853440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5684" y="3223488"/>
            <a:ext cx="409989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4375" y="3740724"/>
            <a:ext cx="779443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6666" y="3749960"/>
            <a:ext cx="101035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2965" y="4247515"/>
            <a:ext cx="56197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029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7611" y="2567707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0738" y="4599707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34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7502" y="1237670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8338" y="1754906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4991" y="2770906"/>
            <a:ext cx="59471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45" y="4821379"/>
            <a:ext cx="9923446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191" y="5283197"/>
            <a:ext cx="9923446" cy="1265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2025-10-31T02:46:43Z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