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3"/>
    <p:sldId id="353" r:id="rId4"/>
    <p:sldId id="351" r:id="rId5"/>
    <p:sldId id="350" r:id="rId6"/>
    <p:sldId id="348" r:id="rId7"/>
    <p:sldId id="347" r:id="rId8"/>
    <p:sldId id="345" r:id="rId9"/>
    <p:sldId id="344" r:id="rId10"/>
    <p:sldId id="343" r:id="rId11"/>
    <p:sldId id="341" r:id="rId12"/>
    <p:sldId id="340" r:id="rId13"/>
    <p:sldId id="339" r:id="rId14"/>
    <p:sldId id="338" r:id="rId15"/>
    <p:sldId id="337" r:id="rId16"/>
    <p:sldId id="336" r:id="rId17"/>
    <p:sldId id="335" r:id="rId18"/>
    <p:sldId id="334" r:id="rId19"/>
    <p:sldId id="333" r:id="rId20"/>
    <p:sldId id="332" r:id="rId21"/>
    <p:sldId id="331" r:id="rId22"/>
    <p:sldId id="330" r:id="rId23"/>
    <p:sldId id="328" r:id="rId24"/>
    <p:sldId id="327" r:id="rId25"/>
    <p:sldId id="326" r:id="rId26"/>
    <p:sldId id="325" r:id="rId27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0" userDrawn="1">
          <p15:clr>
            <a:srgbClr val="A4A3A4"/>
          </p15:clr>
        </p15:guide>
        <p15:guide id="2" pos="384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70"/>
        <p:guide pos="384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handoutMaster" Target="handoutMasters/handoutMaster1.xml"/><Relationship Id="rId28" Type="http://schemas.openxmlformats.org/officeDocument/2006/relationships/notesMaster" Target="notesMasters/notesMaster1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2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6680" y="3089275"/>
            <a:ext cx="11979910" cy="68008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80" y="899795"/>
            <a:ext cx="11053445" cy="44704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912350" y="3644900"/>
            <a:ext cx="2252345" cy="235521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934207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1135" y="1844675"/>
            <a:ext cx="5132705" cy="630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1135" y="2493010"/>
            <a:ext cx="5132705" cy="630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/>
        </p:nvSpPr>
        <p:spPr bwMode="white">
          <a:xfrm>
            <a:off x="263525" y="3284855"/>
            <a:ext cx="5132705" cy="630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/>
        </p:nvSpPr>
        <p:spPr bwMode="white">
          <a:xfrm>
            <a:off x="263525" y="4220845"/>
            <a:ext cx="5132705" cy="630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8" name="矩形 47"/>
          <p:cNvSpPr/>
          <p:nvPr/>
        </p:nvSpPr>
        <p:spPr bwMode="white">
          <a:xfrm>
            <a:off x="191135" y="5013325"/>
            <a:ext cx="6543040" cy="630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9" name="矩形 48"/>
          <p:cNvSpPr/>
          <p:nvPr/>
        </p:nvSpPr>
        <p:spPr bwMode="white">
          <a:xfrm>
            <a:off x="191135" y="5805170"/>
            <a:ext cx="6590030" cy="909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46" grpId="0" bldLvl="0" animBg="1"/>
      <p:bldP spid="47" grpId="0" bldLvl="0" animBg="1"/>
      <p:bldP spid="48" grpId="0" bldLvl="0" animBg="1"/>
      <p:bldP spid="49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008963" cy="5868000"/>
          </a:xfrm>
          <a:prstGeom prst="rect">
            <a:avLst/>
          </a:prstGeom>
        </p:spPr>
      </p:pic>
      <p:sp useBgFill="1">
        <p:nvSpPr>
          <p:cNvPr id="30" name="矩形 29"/>
          <p:cNvSpPr/>
          <p:nvPr/>
        </p:nvSpPr>
        <p:spPr bwMode="white">
          <a:xfrm>
            <a:off x="263525" y="1988820"/>
            <a:ext cx="5132705" cy="630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119380" y="2924810"/>
            <a:ext cx="2071370" cy="630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2190750" y="2853055"/>
            <a:ext cx="5713095" cy="630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360045" y="3717290"/>
            <a:ext cx="5713095" cy="630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119380" y="4509770"/>
            <a:ext cx="7597775" cy="630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47625" y="5373370"/>
            <a:ext cx="2392045" cy="630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2423795" y="5229225"/>
            <a:ext cx="2392045" cy="630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335280" y="6093460"/>
            <a:ext cx="6464935" cy="630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bldLvl="0" animBg="1"/>
      <p:bldP spid="31" grpId="0" bldLvl="0" animBg="1"/>
      <p:bldP spid="32" grpId="0" bldLvl="0" animBg="1"/>
      <p:bldP spid="33" grpId="0" bldLvl="0" animBg="1"/>
      <p:bldP spid="34" grpId="0" bldLvl="0" animBg="1"/>
      <p:bldP spid="35" grpId="0" bldLvl="0" animBg="1"/>
      <p:bldP spid="36" grpId="0" bldLvl="0" animBg="1"/>
      <p:bldP spid="3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6320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96225" y="2780665"/>
            <a:ext cx="3666490" cy="375412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101873" cy="5868000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7800" y="692785"/>
            <a:ext cx="3362325" cy="2752725"/>
          </a:xfrm>
          <a:prstGeom prst="rect">
            <a:avLst/>
          </a:prstGeom>
        </p:spPr>
      </p:pic>
      <p:sp useBgFill="1">
        <p:nvSpPr>
          <p:cNvPr id="42" name="矩形 41"/>
          <p:cNvSpPr/>
          <p:nvPr/>
        </p:nvSpPr>
        <p:spPr bwMode="white">
          <a:xfrm>
            <a:off x="263525" y="1557020"/>
            <a:ext cx="5132705" cy="630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white">
          <a:xfrm>
            <a:off x="191135" y="2420620"/>
            <a:ext cx="5775960" cy="630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white">
          <a:xfrm>
            <a:off x="335280" y="3213100"/>
            <a:ext cx="5775960" cy="630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white">
          <a:xfrm>
            <a:off x="119380" y="3940810"/>
            <a:ext cx="10417810" cy="1346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/>
        </p:nvSpPr>
        <p:spPr bwMode="white">
          <a:xfrm>
            <a:off x="119380" y="5517515"/>
            <a:ext cx="5775960" cy="630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/>
        </p:nvSpPr>
        <p:spPr bwMode="white">
          <a:xfrm>
            <a:off x="47625" y="6241415"/>
            <a:ext cx="5755005" cy="567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bldLvl="0" animBg="1"/>
      <p:bldP spid="43" grpId="0" bldLvl="0" animBg="1"/>
      <p:bldP spid="44" grpId="0" bldLvl="0" animBg="1"/>
      <p:bldP spid="45" grpId="0" bldLvl="0" animBg="1"/>
      <p:bldP spid="46" grpId="0" bldLvl="0" animBg="1"/>
      <p:bldP spid="4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35823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87325" y="1891030"/>
            <a:ext cx="5285740" cy="826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263525" y="2780665"/>
            <a:ext cx="11249660" cy="1362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263525" y="4364990"/>
            <a:ext cx="5285740" cy="826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3" grpId="0" bldLvl="0" animBg="1"/>
      <p:bldP spid="3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855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88255" y="4653280"/>
            <a:ext cx="2562225" cy="217170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74852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87325" y="2420620"/>
            <a:ext cx="5921375" cy="1266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187325" y="3644900"/>
            <a:ext cx="6007100" cy="901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263525" y="4580890"/>
            <a:ext cx="6007100" cy="901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5" grpId="0" bldLvl="0" animBg="1"/>
      <p:bldP spid="36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25294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407670" y="1916430"/>
            <a:ext cx="7454900" cy="1214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82270" y="3140710"/>
            <a:ext cx="9946640" cy="1108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335915" y="4580890"/>
            <a:ext cx="4060825" cy="678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4152265" y="4580890"/>
            <a:ext cx="4060825" cy="678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191770" y="5373370"/>
            <a:ext cx="8114665" cy="678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" grpId="0" bldLvl="0" animBg="1"/>
      <p:bldP spid="31" grpId="0" bldLvl="0" animBg="1"/>
      <p:bldP spid="32" grpId="0" bldLvl="0" animBg="1"/>
      <p:bldP spid="33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5900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87325" y="1772920"/>
            <a:ext cx="5315585" cy="688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187325" y="2708910"/>
            <a:ext cx="7684135" cy="688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47625" y="3397250"/>
            <a:ext cx="7684135" cy="688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187325" y="4293235"/>
            <a:ext cx="7648575" cy="1148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222885" y="5517515"/>
            <a:ext cx="7648575" cy="1148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8" grpId="0" bldLvl="0" animBg="1"/>
      <p:bldP spid="29" grpId="0" bldLvl="0" animBg="1"/>
      <p:bldP spid="30" grpId="0" bldLvl="0" animBg="1"/>
      <p:bldP spid="3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133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61905" y="2961640"/>
            <a:ext cx="858520" cy="614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93" r="68468" b="3145"/>
          <a:stretch>
            <a:fillRect/>
          </a:stretch>
        </p:blipFill>
        <p:spPr>
          <a:xfrm>
            <a:off x="9552305" y="3789045"/>
            <a:ext cx="2613660" cy="28428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4044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2175" y="3717290"/>
            <a:ext cx="5800725" cy="297180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0779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72355" y="3717290"/>
            <a:ext cx="5800725" cy="297180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784432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5280" y="1772920"/>
            <a:ext cx="6273800" cy="785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60045" y="2564765"/>
            <a:ext cx="3442970" cy="785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3791585" y="2564765"/>
            <a:ext cx="3442970" cy="785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263525" y="3429000"/>
            <a:ext cx="3442970" cy="785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263525" y="4293235"/>
            <a:ext cx="7952740" cy="785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191135" y="5085080"/>
            <a:ext cx="2433955" cy="785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white">
          <a:xfrm>
            <a:off x="2625090" y="5085080"/>
            <a:ext cx="5936615" cy="785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white">
          <a:xfrm>
            <a:off x="191135" y="5982970"/>
            <a:ext cx="8295640" cy="785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39" grpId="0" bldLvl="0" animBg="1"/>
      <p:bldP spid="40" grpId="0" bldLvl="0" animBg="1"/>
      <p:bldP spid="41" grpId="0" bldLvl="0" animBg="1"/>
      <p:bldP spid="42" grpId="0" bldLvl="0" animBg="1"/>
      <p:bldP spid="43" grpId="0" bldLvl="0" animBg="1"/>
      <p:bldP spid="4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02941"/>
          </a:xfrm>
          <a:prstGeom prst="rect">
            <a:avLst/>
          </a:prstGeom>
        </p:spPr>
      </p:pic>
      <p:sp useBgFill="1">
        <p:nvSpPr>
          <p:cNvPr id="43" name="矩形 42"/>
          <p:cNvSpPr/>
          <p:nvPr/>
        </p:nvSpPr>
        <p:spPr bwMode="white">
          <a:xfrm>
            <a:off x="263525" y="1917065"/>
            <a:ext cx="7948930" cy="1202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9380" y="3357245"/>
            <a:ext cx="4219575" cy="575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4295775" y="3357245"/>
            <a:ext cx="4219575" cy="575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263525" y="4293235"/>
            <a:ext cx="4219575" cy="575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191770" y="5157470"/>
            <a:ext cx="4219575" cy="575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bldLvl="0" animBg="1"/>
      <p:bldP spid="2" grpId="0" bldLvl="0" animBg="1"/>
      <p:bldP spid="26" grpId="0" bldLvl="0" animBg="1"/>
      <p:bldP spid="27" grpId="0" bldLvl="0" animBg="1"/>
      <p:bldP spid="28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982311" cy="586800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263525" y="1628775"/>
            <a:ext cx="5936615" cy="785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white">
          <a:xfrm>
            <a:off x="263525" y="2414270"/>
            <a:ext cx="3619500" cy="785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/>
        </p:nvSpPr>
        <p:spPr bwMode="white">
          <a:xfrm>
            <a:off x="3863975" y="2414270"/>
            <a:ext cx="3619500" cy="785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/>
        </p:nvSpPr>
        <p:spPr bwMode="white">
          <a:xfrm>
            <a:off x="191135" y="3536315"/>
            <a:ext cx="3622675" cy="606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8" name="矩形 47"/>
          <p:cNvSpPr/>
          <p:nvPr/>
        </p:nvSpPr>
        <p:spPr bwMode="white">
          <a:xfrm>
            <a:off x="191135" y="4364990"/>
            <a:ext cx="8416290" cy="606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9" name="矩形 48"/>
          <p:cNvSpPr/>
          <p:nvPr/>
        </p:nvSpPr>
        <p:spPr bwMode="white">
          <a:xfrm>
            <a:off x="47625" y="5193665"/>
            <a:ext cx="2693670" cy="606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0" name="矩形 49"/>
          <p:cNvSpPr/>
          <p:nvPr/>
        </p:nvSpPr>
        <p:spPr bwMode="white">
          <a:xfrm>
            <a:off x="2783840" y="5264785"/>
            <a:ext cx="6234430" cy="606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1" name="矩形 50"/>
          <p:cNvSpPr/>
          <p:nvPr/>
        </p:nvSpPr>
        <p:spPr bwMode="white">
          <a:xfrm>
            <a:off x="119380" y="6093460"/>
            <a:ext cx="8923655" cy="606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5" grpId="0" bldLvl="0" animBg="1"/>
      <p:bldP spid="46" grpId="0" bldLvl="0" animBg="1"/>
      <p:bldP spid="47" grpId="0" bldLvl="0" animBg="1"/>
      <p:bldP spid="48" grpId="0" bldLvl="0" animBg="1"/>
      <p:bldP spid="49" grpId="0" bldLvl="0" animBg="1"/>
      <p:bldP spid="50" grpId="0" bldLvl="0" animBg="1"/>
      <p:bldP spid="51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19970"/>
          </a:xfrm>
          <a:prstGeom prst="rect">
            <a:avLst/>
          </a:prstGeom>
        </p:spPr>
      </p:pic>
      <p:sp useBgFill="1">
        <p:nvSpPr>
          <p:cNvPr id="43" name="矩形 42"/>
          <p:cNvSpPr/>
          <p:nvPr/>
        </p:nvSpPr>
        <p:spPr bwMode="white">
          <a:xfrm>
            <a:off x="263525" y="1844675"/>
            <a:ext cx="8144510" cy="1290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3213100"/>
            <a:ext cx="4126230" cy="675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4368165" y="3213100"/>
            <a:ext cx="4126230" cy="675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19380" y="4220845"/>
            <a:ext cx="5074920" cy="675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407670" y="5157470"/>
            <a:ext cx="4126230" cy="675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bldLvl="0" animBg="1"/>
      <p:bldP spid="2" grpId="0" bldLvl="0" animBg="1"/>
      <p:bldP spid="24" grpId="0" bldLvl="0" animBg="1"/>
      <p:bldP spid="25" grpId="0" bldLvl="0" animBg="1"/>
      <p:bldP spid="2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633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24130" y="3119884"/>
            <a:ext cx="380855" cy="390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451" t="3389" r="23161" b="1655"/>
          <a:stretch>
            <a:fillRect/>
          </a:stretch>
        </p:blipFill>
        <p:spPr>
          <a:xfrm>
            <a:off x="9715500" y="3933190"/>
            <a:ext cx="2476500" cy="27190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744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43173" y="3092225"/>
            <a:ext cx="342769" cy="390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558"/>
          <a:stretch>
            <a:fillRect/>
          </a:stretch>
        </p:blipFill>
        <p:spPr>
          <a:xfrm>
            <a:off x="9192895" y="3717290"/>
            <a:ext cx="2940685" cy="30391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35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615566" y="3047727"/>
            <a:ext cx="780755" cy="439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967" r="27193"/>
          <a:stretch>
            <a:fillRect/>
          </a:stretch>
        </p:blipFill>
        <p:spPr>
          <a:xfrm>
            <a:off x="8832850" y="3068955"/>
            <a:ext cx="2903220" cy="3362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516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102166" y="3078363"/>
            <a:ext cx="323727" cy="382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050" r="69100" b="3274"/>
          <a:stretch>
            <a:fillRect/>
          </a:stretch>
        </p:blipFill>
        <p:spPr>
          <a:xfrm>
            <a:off x="7752715" y="2637155"/>
            <a:ext cx="3282950" cy="39135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627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587365" y="2839720"/>
            <a:ext cx="1010285" cy="665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792" t="4016" r="34175"/>
          <a:stretch>
            <a:fillRect/>
          </a:stretch>
        </p:blipFill>
        <p:spPr>
          <a:xfrm>
            <a:off x="8331200" y="2713990"/>
            <a:ext cx="2157095" cy="39223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0158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39920" y="3860800"/>
            <a:ext cx="3095625" cy="225742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135553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1135" y="1988820"/>
            <a:ext cx="6029325" cy="740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2729230"/>
            <a:ext cx="6232525" cy="740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191135" y="3573145"/>
            <a:ext cx="6232525" cy="740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191135" y="4417060"/>
            <a:ext cx="6232525" cy="740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191135" y="5373370"/>
            <a:ext cx="11362055" cy="1394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39" grpId="0" bldLvl="0" animBg="1"/>
      <p:bldP spid="40" grpId="0" bldLvl="0" animBg="1"/>
      <p:bldP spid="41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1421568299</cp:lastModifiedBy>
  <cp:revision>63</cp:revision>
  <dcterms:created xsi:type="dcterms:W3CDTF">2015-09-16T06:44:00Z</dcterms:created>
  <dcterms:modified xsi:type="dcterms:W3CDTF">2024-09-28T08:39:40Z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0803F182AC044BA3913AF2E555CD301E</vt:lpwstr>
  </property>
</Properties>
</file>