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2759075"/>
            <a:ext cx="5181600" cy="1339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50" y="1631950"/>
            <a:ext cx="10883900" cy="359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48697" y="2466106"/>
            <a:ext cx="1170067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3860" y="2955632"/>
            <a:ext cx="1437922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66297" y="2946395"/>
            <a:ext cx="1437922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95242" y="4507340"/>
            <a:ext cx="1437922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250950"/>
            <a:ext cx="10953750" cy="435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615" y="5805170"/>
            <a:ext cx="8890000" cy="36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55680" y="2087415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9571" y="3149597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01862" y="5209306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30"/>
            <a:ext cx="8902700" cy="145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2805430"/>
            <a:ext cx="10699750" cy="359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7925" y="862330"/>
            <a:ext cx="1797050" cy="186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63825" y="3315852"/>
            <a:ext cx="745193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91316" y="3833088"/>
            <a:ext cx="100381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5280" y="2272143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77643" y="4368798"/>
            <a:ext cx="100381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62007" y="4895271"/>
            <a:ext cx="100381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80334" y="5412507"/>
            <a:ext cx="100381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65716" y="5948216"/>
            <a:ext cx="3405266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2025-10-30T09:04:38Z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