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56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38" r:id="rId19"/>
    <p:sldId id="337" r:id="rId20"/>
    <p:sldId id="336" r:id="rId21"/>
    <p:sldId id="335" r:id="rId22"/>
    <p:sldId id="334" r:id="rId23"/>
    <p:sldId id="333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1350" y="3052445"/>
            <a:ext cx="5829300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84000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5280" y="1916430"/>
            <a:ext cx="244665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783840" y="1916430"/>
            <a:ext cx="371284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11455" y="2780665"/>
            <a:ext cx="586486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63525" y="3644900"/>
            <a:ext cx="586486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35280" y="4580890"/>
            <a:ext cx="586486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63525" y="5300980"/>
            <a:ext cx="250571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769235" y="5300980"/>
            <a:ext cx="550926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63525" y="6165215"/>
            <a:ext cx="411289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4376420" y="6151245"/>
            <a:ext cx="411289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88142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5280" y="1988820"/>
            <a:ext cx="533844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63525" y="2708910"/>
            <a:ext cx="237490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638425" y="2708910"/>
            <a:ext cx="516953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91770" y="3500755"/>
            <a:ext cx="516953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91770" y="4436745"/>
            <a:ext cx="641096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19380" y="5229225"/>
            <a:ext cx="641096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47625" y="6021705"/>
            <a:ext cx="641096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02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3291882"/>
            <a:ext cx="371335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7882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58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81259" y="4645058"/>
            <a:ext cx="342769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4436745"/>
            <a:ext cx="3200400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264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10" y="899365"/>
            <a:ext cx="11340000" cy="21123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2260" y="3861435"/>
            <a:ext cx="2901315" cy="266319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5"/>
          <a:stretch>
            <a:fillRect/>
          </a:stretch>
        </p:blipFill>
        <p:spPr>
          <a:xfrm>
            <a:off x="623570" y="2708910"/>
            <a:ext cx="10873150" cy="19621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35414" y="3071086"/>
            <a:ext cx="371335" cy="400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5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35730" y="4004945"/>
            <a:ext cx="1292225" cy="1226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21" t="3242" r="13854" b="5088"/>
          <a:stretch>
            <a:fillRect/>
          </a:stretch>
        </p:blipFill>
        <p:spPr>
          <a:xfrm>
            <a:off x="6889115" y="3709035"/>
            <a:ext cx="2667635" cy="2910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627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1545" y="3429000"/>
            <a:ext cx="3057525" cy="28575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64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3284855"/>
            <a:ext cx="3057525" cy="2857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20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76205" y="4495165"/>
            <a:ext cx="72517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3" b="4447"/>
          <a:stretch>
            <a:fillRect/>
          </a:stretch>
        </p:blipFill>
        <p:spPr>
          <a:xfrm>
            <a:off x="8904605" y="692785"/>
            <a:ext cx="2251075" cy="2839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9355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4485" y="1772920"/>
            <a:ext cx="5601970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2564765"/>
            <a:ext cx="5601970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91770" y="3356610"/>
            <a:ext cx="2026920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218690" y="3356610"/>
            <a:ext cx="3211195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263525" y="4293235"/>
            <a:ext cx="496506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91770" y="5157470"/>
            <a:ext cx="2470150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2639695" y="5157470"/>
            <a:ext cx="486981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91770" y="6021705"/>
            <a:ext cx="486981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75600" cy="5868000"/>
          </a:xfrm>
          <a:prstGeom prst="rect">
            <a:avLst/>
          </a:prstGeom>
        </p:spPr>
      </p:pic>
      <p:sp useBgFill="1">
        <p:nvSpPr>
          <p:cNvPr id="44" name="矩形 43"/>
          <p:cNvSpPr/>
          <p:nvPr/>
        </p:nvSpPr>
        <p:spPr bwMode="white">
          <a:xfrm>
            <a:off x="324485" y="1772920"/>
            <a:ext cx="3810000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4134485" y="1772920"/>
            <a:ext cx="3810000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238760" y="2636520"/>
            <a:ext cx="3810000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191770" y="3644900"/>
            <a:ext cx="9586595" cy="99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324485" y="5013325"/>
            <a:ext cx="2746375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3072130" y="4931410"/>
            <a:ext cx="2138680" cy="95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5160010" y="4940935"/>
            <a:ext cx="2138680" cy="81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191770" y="6122670"/>
            <a:ext cx="589788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520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916"/>
          <a:stretch>
            <a:fillRect/>
          </a:stretch>
        </p:blipFill>
        <p:spPr>
          <a:xfrm>
            <a:off x="1271905" y="4509135"/>
            <a:ext cx="5112430" cy="8280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6535" y="4342765"/>
            <a:ext cx="4367530" cy="2272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682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4355" y="2959735"/>
            <a:ext cx="5618480" cy="292354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5161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885" y="3644900"/>
            <a:ext cx="5618480" cy="292354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64259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5280" y="1628775"/>
            <a:ext cx="608520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263525" y="2348865"/>
            <a:ext cx="608520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119380" y="3094990"/>
            <a:ext cx="608520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191770" y="3933190"/>
            <a:ext cx="608520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119380" y="4653280"/>
            <a:ext cx="768858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119380" y="5373370"/>
            <a:ext cx="10664190" cy="142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54777" cy="5868000"/>
          </a:xfrm>
          <a:prstGeom prst="rect">
            <a:avLst/>
          </a:prstGeom>
        </p:spPr>
      </p:pic>
      <p:sp useBgFill="1">
        <p:nvSpPr>
          <p:cNvPr id="44" name="矩形 43"/>
          <p:cNvSpPr/>
          <p:nvPr/>
        </p:nvSpPr>
        <p:spPr bwMode="white">
          <a:xfrm>
            <a:off x="324485" y="1772920"/>
            <a:ext cx="446214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2636520"/>
            <a:ext cx="662686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91770" y="3284855"/>
            <a:ext cx="662686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91770" y="4149090"/>
            <a:ext cx="662686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3525" y="4940935"/>
            <a:ext cx="6719570" cy="933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91770" y="5834380"/>
            <a:ext cx="6719570" cy="933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ldLvl="0" animBg="1"/>
      <p:bldP spid="2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05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34" t="6558" r="28312"/>
          <a:stretch>
            <a:fillRect/>
          </a:stretch>
        </p:blipFill>
        <p:spPr>
          <a:xfrm>
            <a:off x="8688705" y="1548130"/>
            <a:ext cx="3213735" cy="3761740"/>
          </a:xfrm>
          <a:prstGeom prst="rect">
            <a:avLst/>
          </a:prstGeom>
        </p:spPr>
      </p:pic>
      <p:sp useBgFill="1">
        <p:nvSpPr>
          <p:cNvPr id="44" name="矩形 43"/>
          <p:cNvSpPr/>
          <p:nvPr/>
        </p:nvSpPr>
        <p:spPr bwMode="white">
          <a:xfrm>
            <a:off x="324485" y="1772920"/>
            <a:ext cx="7721600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3525" y="2510155"/>
            <a:ext cx="7721600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3525" y="3500755"/>
            <a:ext cx="271780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999740" y="3429000"/>
            <a:ext cx="560705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4485" y="4292600"/>
            <a:ext cx="667893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4485" y="5102860"/>
            <a:ext cx="713676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3058"/>
          </a:xfrm>
          <a:prstGeom prst="rect">
            <a:avLst/>
          </a:prstGeom>
        </p:spPr>
      </p:pic>
      <p:sp useBgFill="1">
        <p:nvSpPr>
          <p:cNvPr id="44" name="矩形 43"/>
          <p:cNvSpPr/>
          <p:nvPr/>
        </p:nvSpPr>
        <p:spPr bwMode="white">
          <a:xfrm>
            <a:off x="191770" y="2041525"/>
            <a:ext cx="685038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20980" y="2853055"/>
            <a:ext cx="685038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20980" y="3664585"/>
            <a:ext cx="6961505" cy="1163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63525" y="4940935"/>
            <a:ext cx="6961505" cy="1163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ldLvl="0" animBg="1"/>
      <p:bldP spid="2" grpId="0" bldLvl="0" animBg="1"/>
      <p:bldP spid="32" grpId="0" bldLvl="0" animBg="1"/>
      <p:bldP spid="3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73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120090"/>
            <a:ext cx="361812" cy="400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67" t="14487" r="25921"/>
          <a:stretch>
            <a:fillRect/>
          </a:stretch>
        </p:blipFill>
        <p:spPr>
          <a:xfrm>
            <a:off x="4944110" y="3933190"/>
            <a:ext cx="2509520" cy="275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6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3081766"/>
            <a:ext cx="437984" cy="390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00540" y="4004945"/>
            <a:ext cx="2791460" cy="2791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823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79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82871" y="3077683"/>
            <a:ext cx="323727" cy="39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88" t="14206" r="25709" b="6794"/>
          <a:stretch>
            <a:fillRect/>
          </a:stretch>
        </p:blipFill>
        <p:spPr>
          <a:xfrm>
            <a:off x="6096000" y="2939415"/>
            <a:ext cx="3096215" cy="3600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2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05642" y="4225764"/>
            <a:ext cx="771234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3014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3933190"/>
            <a:ext cx="2628900" cy="24765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7882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1550" y="3213100"/>
            <a:ext cx="2628900" cy="24765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2024-09-28T09:03:22Z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