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7" r:id="rId4"/>
    <p:sldId id="356" r:id="rId5"/>
    <p:sldId id="355" r:id="rId6"/>
    <p:sldId id="354" r:id="rId7"/>
    <p:sldId id="353" r:id="rId8"/>
    <p:sldId id="351" r:id="rId9"/>
    <p:sldId id="350" r:id="rId10"/>
    <p:sldId id="348" r:id="rId11"/>
    <p:sldId id="347" r:id="rId12"/>
    <p:sldId id="346" r:id="rId13"/>
    <p:sldId id="344" r:id="rId14"/>
    <p:sldId id="343" r:id="rId15"/>
    <p:sldId id="342" r:id="rId16"/>
    <p:sldId id="340" r:id="rId17"/>
    <p:sldId id="339" r:id="rId18"/>
    <p:sldId id="338" r:id="rId19"/>
    <p:sldId id="337" r:id="rId20"/>
    <p:sldId id="336" r:id="rId21"/>
    <p:sldId id="334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0070" y="2299970"/>
            <a:ext cx="5991225" cy="2257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98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3570" y="2853055"/>
            <a:ext cx="359727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95775" y="2853055"/>
            <a:ext cx="359727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3789045"/>
            <a:ext cx="520255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670" y="4653280"/>
            <a:ext cx="797242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516880"/>
            <a:ext cx="797242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1384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1916430"/>
            <a:ext cx="708342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2924810"/>
            <a:ext cx="7596505" cy="209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5186045"/>
            <a:ext cx="708342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5971540"/>
            <a:ext cx="708342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417335"/>
            <a:ext cx="428463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335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989025"/>
            <a:ext cx="11340000" cy="4402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6175" y="4714436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8760460" y="1196340"/>
            <a:ext cx="2049145" cy="231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3171009"/>
            <a:ext cx="1018790" cy="4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r="27825"/>
          <a:stretch>
            <a:fillRect/>
          </a:stretch>
        </p:blipFill>
        <p:spPr>
          <a:xfrm>
            <a:off x="4728210" y="2996565"/>
            <a:ext cx="3208020" cy="359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7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2846" y="4018753"/>
            <a:ext cx="552241" cy="39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83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004945"/>
            <a:ext cx="268605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72920"/>
            <a:ext cx="571246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780665"/>
            <a:ext cx="571246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3644900"/>
            <a:ext cx="571246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580890"/>
            <a:ext cx="252793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791460" y="4580890"/>
            <a:ext cx="646303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88820"/>
            <a:ext cx="47929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853055"/>
            <a:ext cx="254762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69565" y="2853055"/>
            <a:ext cx="39992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3789045"/>
            <a:ext cx="618807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653280"/>
            <a:ext cx="618807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7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780454"/>
            <a:ext cx="380856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1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0"/>
          <a:stretch>
            <a:fillRect/>
          </a:stretch>
        </p:blipFill>
        <p:spPr>
          <a:xfrm>
            <a:off x="1199515" y="4653280"/>
            <a:ext cx="5616620" cy="900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2996565"/>
            <a:ext cx="2695575" cy="26860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88820"/>
            <a:ext cx="245872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2085" y="1988820"/>
            <a:ext cx="448945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2853055"/>
            <a:ext cx="448945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3613785"/>
            <a:ext cx="448945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7588" cy="58680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1772920"/>
            <a:ext cx="701294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9690" y="2636520"/>
            <a:ext cx="701294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3500755"/>
            <a:ext cx="701294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4364990"/>
            <a:ext cx="701294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5125720"/>
            <a:ext cx="701294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6007100"/>
            <a:ext cx="701294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4364990"/>
            <a:ext cx="232410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7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3716655"/>
            <a:ext cx="2324100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229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916430"/>
            <a:ext cx="455993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2708910"/>
            <a:ext cx="455993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3644900"/>
            <a:ext cx="60947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436745"/>
            <a:ext cx="60947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5373370"/>
            <a:ext cx="60947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6165215"/>
            <a:ext cx="60947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4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1916430"/>
            <a:ext cx="933577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9410" y="2780665"/>
            <a:ext cx="933577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3789045"/>
            <a:ext cx="933577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4725035"/>
            <a:ext cx="9370060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71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1984375"/>
            <a:ext cx="503047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75910" y="1984375"/>
            <a:ext cx="503047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9540" y="2708910"/>
            <a:ext cx="497713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002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1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205200"/>
            <a:ext cx="380855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45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126" y="2327351"/>
            <a:ext cx="335654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9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293061"/>
            <a:ext cx="428463" cy="3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5304155" y="3860800"/>
            <a:ext cx="2089150" cy="256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1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330528"/>
            <a:ext cx="342769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t="7349" r="32904"/>
          <a:stretch>
            <a:fillRect/>
          </a:stretch>
        </p:blipFill>
        <p:spPr>
          <a:xfrm>
            <a:off x="4872355" y="3933190"/>
            <a:ext cx="2313940" cy="2611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1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1165" y="2154555"/>
            <a:ext cx="68072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4872355" y="3068955"/>
            <a:ext cx="2881630" cy="342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3131262"/>
            <a:ext cx="2323224" cy="5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 r="30368"/>
          <a:stretch>
            <a:fillRect/>
          </a:stretch>
        </p:blipFill>
        <p:spPr>
          <a:xfrm>
            <a:off x="4944110" y="3573145"/>
            <a:ext cx="2512060" cy="302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2024-09-28T08:11:43Z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