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7" r:id="rId4"/>
    <p:sldId id="364" r:id="rId5"/>
    <p:sldId id="363" r:id="rId6"/>
    <p:sldId id="361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0" r:id="rId15"/>
    <p:sldId id="349" r:id="rId16"/>
    <p:sldId id="347" r:id="rId17"/>
    <p:sldId id="346" r:id="rId18"/>
    <p:sldId id="345" r:id="rId19"/>
    <p:sldId id="344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1860" r="21475" b="76723"/>
          <a:stretch>
            <a:fillRect/>
          </a:stretch>
        </p:blipFill>
        <p:spPr>
          <a:xfrm>
            <a:off x="2639695" y="2961005"/>
            <a:ext cx="6912610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780" y="1636395"/>
            <a:ext cx="8839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995" y="3717290"/>
            <a:ext cx="86042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850" y="2421255"/>
            <a:ext cx="79057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020" y="4904130"/>
            <a:ext cx="1313954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0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983615" y="2277110"/>
            <a:ext cx="10441350" cy="74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885" y="2326640"/>
            <a:ext cx="8902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/>
          <a:stretch>
            <a:fillRect/>
          </a:stretch>
        </p:blipFill>
        <p:spPr>
          <a:xfrm>
            <a:off x="5160010" y="2708910"/>
            <a:ext cx="2447970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59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1733207"/>
            <a:ext cx="418942" cy="29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r="21475"/>
          <a:stretch>
            <a:fillRect/>
          </a:stretch>
        </p:blipFill>
        <p:spPr>
          <a:xfrm>
            <a:off x="3863975" y="2132965"/>
            <a:ext cx="432049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2257274"/>
            <a:ext cx="685541" cy="30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08"/>
          <a:stretch>
            <a:fillRect/>
          </a:stretch>
        </p:blipFill>
        <p:spPr>
          <a:xfrm>
            <a:off x="3359785" y="2708910"/>
            <a:ext cx="5952535" cy="373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7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740180"/>
            <a:ext cx="257078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r="9413"/>
          <a:stretch>
            <a:fillRect/>
          </a:stretch>
        </p:blipFill>
        <p:spPr>
          <a:xfrm>
            <a:off x="3792220" y="3068955"/>
            <a:ext cx="4392250" cy="373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83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1325"/>
            <a:ext cx="11340000" cy="2997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348865"/>
            <a:ext cx="1111123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216275"/>
            <a:ext cx="109258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789045"/>
            <a:ext cx="109258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205355"/>
            <a:ext cx="95954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2708910"/>
            <a:ext cx="95954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3310890"/>
            <a:ext cx="17843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4005580"/>
            <a:ext cx="958786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983615" y="4725670"/>
            <a:ext cx="10368960" cy="110871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95960" y="4888865"/>
            <a:ext cx="958786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23820" y="3310890"/>
            <a:ext cx="51809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7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112760" y="1845310"/>
            <a:ext cx="3331210" cy="375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1370"/>
            <a:ext cx="11340000" cy="4391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8514" y="2491949"/>
            <a:ext cx="295164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14" y="5054191"/>
            <a:ext cx="304686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3026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70" r="-2867"/>
          <a:stretch>
            <a:fillRect/>
          </a:stretch>
        </p:blipFill>
        <p:spPr>
          <a:xfrm>
            <a:off x="191770" y="3717085"/>
            <a:ext cx="11664995" cy="29250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987425"/>
            <a:ext cx="109474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8615" y="3573145"/>
            <a:ext cx="3568700" cy="313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1628775"/>
            <a:ext cx="30149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8505" y="1628775"/>
            <a:ext cx="31572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35725" y="1628775"/>
            <a:ext cx="31572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2270125"/>
            <a:ext cx="63734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2804795"/>
            <a:ext cx="63734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429000"/>
            <a:ext cx="72288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263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1739168"/>
            <a:ext cx="685541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573145"/>
            <a:ext cx="35763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4149090"/>
            <a:ext cx="1075372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797425"/>
            <a:ext cx="1074293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3429000"/>
            <a:ext cx="36004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920" y="3429000"/>
            <a:ext cx="36004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4149090"/>
            <a:ext cx="21513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9740" y="4149090"/>
            <a:ext cx="32626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8380" y="4723765"/>
            <a:ext cx="36728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4723765"/>
            <a:ext cx="36728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5298440"/>
            <a:ext cx="33039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1620" y="5301615"/>
            <a:ext cx="33039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845310"/>
            <a:ext cx="530225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70150"/>
            <a:ext cx="900176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625" y="3429000"/>
            <a:ext cx="208915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36140" y="3416935"/>
            <a:ext cx="503618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437380"/>
            <a:ext cx="503618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473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9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69" r="3186"/>
          <a:stretch>
            <a:fillRect/>
          </a:stretch>
        </p:blipFill>
        <p:spPr>
          <a:xfrm>
            <a:off x="4152265" y="4581525"/>
            <a:ext cx="7776845" cy="15938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3154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555" y="2088515"/>
            <a:ext cx="96253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545" y="2708910"/>
            <a:ext cx="1056449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235" y="3789045"/>
            <a:ext cx="1163129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25425"/>
            <a:ext cx="11340000" cy="42844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2555" y="1772920"/>
            <a:ext cx="1060640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5575" y="2707640"/>
            <a:ext cx="1060640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2555" y="3429000"/>
            <a:ext cx="1060640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9555" y="4149090"/>
            <a:ext cx="419354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43095" y="4439920"/>
            <a:ext cx="41935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001895"/>
            <a:ext cx="20167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80285" y="4958080"/>
            <a:ext cx="46488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/>
          <a:stretch>
            <a:fillRect/>
          </a:stretch>
        </p:blipFill>
        <p:spPr>
          <a:xfrm>
            <a:off x="8544560" y="4149090"/>
            <a:ext cx="2349500" cy="25996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3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444503"/>
            <a:ext cx="342770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2644" y="4370365"/>
            <a:ext cx="304686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02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15" y="1772920"/>
            <a:ext cx="720280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853055"/>
            <a:ext cx="72034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2895" y="3501390"/>
            <a:ext cx="72034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149090"/>
            <a:ext cx="72034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13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708910"/>
            <a:ext cx="64427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357245"/>
            <a:ext cx="85223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912235"/>
            <a:ext cx="85223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29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56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85265"/>
            <a:ext cx="34143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586613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3205480"/>
            <a:ext cx="586613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89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1485265"/>
            <a:ext cx="797496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2565400"/>
            <a:ext cx="68306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183255"/>
            <a:ext cx="683069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192905"/>
            <a:ext cx="683069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219700"/>
            <a:ext cx="683069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8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709736"/>
            <a:ext cx="342770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0"/>
          <a:stretch>
            <a:fillRect/>
          </a:stretch>
        </p:blipFill>
        <p:spPr>
          <a:xfrm>
            <a:off x="8400415" y="2205355"/>
            <a:ext cx="2063795" cy="330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2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010" y="1572260"/>
            <a:ext cx="6032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133170"/>
            <a:ext cx="11340000" cy="12022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t="13089" r="48566" b="2172"/>
          <a:stretch>
            <a:fillRect/>
          </a:stretch>
        </p:blipFill>
        <p:spPr>
          <a:xfrm>
            <a:off x="5088255" y="3285490"/>
            <a:ext cx="2592070" cy="279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8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454000"/>
            <a:ext cx="304686" cy="3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417776"/>
            <a:ext cx="304686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463905"/>
            <a:ext cx="285643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9833"/>
          <a:stretch>
            <a:fillRect/>
          </a:stretch>
        </p:blipFill>
        <p:spPr>
          <a:xfrm>
            <a:off x="4799965" y="3861435"/>
            <a:ext cx="2375535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9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147499"/>
            <a:ext cx="304686" cy="31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2024-09-28T03:18:00Z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