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360" y="2872740"/>
            <a:ext cx="7193280" cy="1112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32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109728"/>
            <a:ext cx="380856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1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2985770"/>
            <a:ext cx="148463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9068" y="5175270"/>
            <a:ext cx="561762" cy="39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2177153"/>
            <a:ext cx="323727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5" y="4869180"/>
            <a:ext cx="12865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3427145"/>
            <a:ext cx="2123274" cy="4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0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860" y="4346575"/>
            <a:ext cx="142557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035" y="5350510"/>
            <a:ext cx="196215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988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32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285"/>
            <a:ext cx="10559415" cy="165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572510"/>
            <a:ext cx="3132455" cy="226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9785" y="3644900"/>
            <a:ext cx="3132455" cy="226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6123940"/>
            <a:ext cx="975233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3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480" y="2997200"/>
            <a:ext cx="310896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4725" y="3717290"/>
            <a:ext cx="2707640" cy="29864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2855" y="2127250"/>
            <a:ext cx="90551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7587615" cy="17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717290"/>
            <a:ext cx="659955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725670"/>
            <a:ext cx="665670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5661660"/>
            <a:ext cx="665670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0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72920"/>
            <a:ext cx="830707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2709545"/>
            <a:ext cx="943292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3717290"/>
            <a:ext cx="11567160" cy="248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6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069590"/>
            <a:ext cx="2438400" cy="29489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125220"/>
            <a:ext cx="10819765" cy="4529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6495" y="2205355"/>
            <a:ext cx="2131060" cy="25774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836500"/>
            <a:ext cx="107747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80" y="1844675"/>
            <a:ext cx="242824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3545" y="2718435"/>
            <a:ext cx="522605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9425" y="3644900"/>
            <a:ext cx="522605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1180" y="4364990"/>
            <a:ext cx="61664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23545" y="5156835"/>
            <a:ext cx="61664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035" y="5948680"/>
            <a:ext cx="61664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456045" y="1124585"/>
            <a:ext cx="5179695" cy="490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268935"/>
            <a:ext cx="11340000" cy="5308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0" t="3687" r="6436" b="17766"/>
          <a:stretch>
            <a:fillRect/>
          </a:stretch>
        </p:blipFill>
        <p:spPr>
          <a:xfrm>
            <a:off x="8328025" y="836295"/>
            <a:ext cx="2185035" cy="245364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7967980" y="764540"/>
            <a:ext cx="2915920" cy="252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2204720"/>
            <a:ext cx="787971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990" y="3212465"/>
            <a:ext cx="11067415" cy="154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4759960"/>
            <a:ext cx="11022330" cy="18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0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772920"/>
            <a:ext cx="5883910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2925445"/>
            <a:ext cx="11896090" cy="35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2323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19380" y="1629410"/>
            <a:ext cx="449516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25" y="2565400"/>
            <a:ext cx="11258550" cy="228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57111"/>
            <a:ext cx="371334" cy="39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24852"/>
            <a:ext cx="342769" cy="3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75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8867" y="2188326"/>
            <a:ext cx="366345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252303"/>
            <a:ext cx="342769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740497"/>
            <a:ext cx="342769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2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178847"/>
            <a:ext cx="428463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594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