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3057525"/>
            <a:ext cx="10610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09122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00530"/>
            <a:ext cx="5891530" cy="216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992880"/>
            <a:ext cx="585978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373370"/>
            <a:ext cx="76314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6092825"/>
            <a:ext cx="76314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655" y="4391660"/>
            <a:ext cx="40773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077970"/>
            <a:ext cx="465391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1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3515" y="3170555"/>
            <a:ext cx="6184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900635"/>
            <a:ext cx="11340000" cy="2762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83615" y="3501390"/>
            <a:ext cx="10657250" cy="2707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7295" y="3700145"/>
            <a:ext cx="60452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281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2972" y="6157265"/>
            <a:ext cx="1468862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7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01965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988820"/>
            <a:ext cx="10695305" cy="176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860800"/>
            <a:ext cx="999617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156835"/>
            <a:ext cx="999617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20395"/>
            <a:ext cx="10829290" cy="4458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4293235"/>
            <a:ext cx="1894840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900"/>
            <a:ext cx="11340000" cy="1639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24810"/>
            <a:ext cx="2428875" cy="321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538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285" y="6078124"/>
            <a:ext cx="291802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772920"/>
            <a:ext cx="60261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636520"/>
            <a:ext cx="60261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418840"/>
            <a:ext cx="60261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149090"/>
            <a:ext cx="60261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5013325"/>
            <a:ext cx="60261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732780"/>
            <a:ext cx="1081214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41965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1556385"/>
            <a:ext cx="60261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2132965"/>
            <a:ext cx="955802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140710"/>
            <a:ext cx="955802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4436745"/>
            <a:ext cx="60261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5013325"/>
            <a:ext cx="602615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949315"/>
            <a:ext cx="602615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679450"/>
            <a:ext cx="8532495" cy="9417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" b="2927"/>
          <a:stretch>
            <a:fillRect/>
          </a:stretch>
        </p:blipFill>
        <p:spPr>
          <a:xfrm>
            <a:off x="767715" y="1529715"/>
            <a:ext cx="9925685" cy="525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3552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9294" y="3756907"/>
            <a:ext cx="542720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899795"/>
            <a:ext cx="10920775" cy="2751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2605" y="2855595"/>
            <a:ext cx="26930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3596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8413" y="2922468"/>
            <a:ext cx="2380352" cy="49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952782"/>
            <a:ext cx="485591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3596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2317" y="3027407"/>
            <a:ext cx="2580302" cy="5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3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825667"/>
            <a:ext cx="371334" cy="4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30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8451" y="3731867"/>
            <a:ext cx="361612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948067"/>
            <a:ext cx="371334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47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5634" y="4141455"/>
            <a:ext cx="816368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2965" y="4026535"/>
            <a:ext cx="23241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705" y="4076700"/>
            <a:ext cx="15513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5634" y="4993544"/>
            <a:ext cx="807589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7410" y="4869180"/>
            <a:ext cx="22644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170" y="4965700"/>
            <a:ext cx="193865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45634" y="5854419"/>
            <a:ext cx="816368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53579" y="5836850"/>
            <a:ext cx="1817077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27474" y="5871988"/>
            <a:ext cx="1018265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  <p:bldP spid="12" grpId="0" bldLvl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1979295"/>
            <a:ext cx="24104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2155" y="1975485"/>
            <a:ext cx="32156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3098" y="2928867"/>
            <a:ext cx="466549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198" y="2909816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85994" y="2900291"/>
            <a:ext cx="856926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3542030"/>
            <a:ext cx="128397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4540"/>
            <a:ext cx="10108565" cy="5668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3138805"/>
            <a:ext cx="3395345" cy="32943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2024-09-28T06:23:06Z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