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3184525"/>
            <a:ext cx="12169140" cy="488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052830"/>
            <a:ext cx="9783445" cy="54051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3"/>
          <a:stretch>
            <a:fillRect/>
          </a:stretch>
        </p:blipFill>
        <p:spPr>
          <a:xfrm>
            <a:off x="9336405" y="4220845"/>
            <a:ext cx="2797810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2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700530"/>
            <a:ext cx="11198860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564765"/>
            <a:ext cx="11198860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3395980"/>
            <a:ext cx="11198860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7670" y="4364990"/>
            <a:ext cx="111988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5157470"/>
            <a:ext cx="111988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07670" y="5949315"/>
            <a:ext cx="1131760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756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1772920"/>
            <a:ext cx="452247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564765"/>
            <a:ext cx="452247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135" y="3356610"/>
            <a:ext cx="11000740" cy="133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1135" y="4797425"/>
            <a:ext cx="452247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7625" y="5517515"/>
            <a:ext cx="904113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91135" y="6115050"/>
            <a:ext cx="904113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74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8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4437380"/>
            <a:ext cx="3171825" cy="23050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7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881" y="1205039"/>
            <a:ext cx="1380604" cy="4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6196" y="1205039"/>
            <a:ext cx="1047354" cy="4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415663"/>
            <a:ext cx="561763" cy="41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0881" y="3626286"/>
            <a:ext cx="314206" cy="39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560" y="4364990"/>
            <a:ext cx="5306060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850" y="3500755"/>
            <a:ext cx="317182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384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550" y="1052830"/>
            <a:ext cx="98425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3068955"/>
            <a:ext cx="3171825" cy="230505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279650" y="2277110"/>
            <a:ext cx="98361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631315" y="3026410"/>
            <a:ext cx="3603625" cy="97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711450" y="4364990"/>
            <a:ext cx="3677285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711450" y="5589270"/>
            <a:ext cx="3535045" cy="96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0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5012" y="1062155"/>
            <a:ext cx="771235" cy="3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8435" y="1917065"/>
            <a:ext cx="4718685" cy="11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475417"/>
            <a:ext cx="352292" cy="3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92846" y="3456339"/>
            <a:ext cx="2018539" cy="42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04155" y="4220845"/>
            <a:ext cx="140017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3717290"/>
            <a:ext cx="317182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1" grpId="0" animBg="1"/>
      <p:bldP spid="12" grpId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80440"/>
            <a:ext cx="10535285" cy="5799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3"/>
          <a:stretch>
            <a:fillRect/>
          </a:stretch>
        </p:blipFill>
        <p:spPr>
          <a:xfrm>
            <a:off x="7607935" y="620395"/>
            <a:ext cx="3938270" cy="23063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84835"/>
            <a:ext cx="11340000" cy="533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2235" y="4594225"/>
            <a:ext cx="5619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3650" y="4594225"/>
            <a:ext cx="59055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4750" y="4596765"/>
            <a:ext cx="59055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05215" y="4594225"/>
            <a:ext cx="6000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5680" y="4594225"/>
            <a:ext cx="6000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53660" y="5708650"/>
            <a:ext cx="60960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3650" y="5708650"/>
            <a:ext cx="59055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15225" y="5708650"/>
            <a:ext cx="60960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05215" y="5708650"/>
            <a:ext cx="6000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85680" y="5708650"/>
            <a:ext cx="6000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3"/>
          <a:stretch>
            <a:fillRect/>
          </a:stretch>
        </p:blipFill>
        <p:spPr>
          <a:xfrm>
            <a:off x="8112760" y="836930"/>
            <a:ext cx="2907665" cy="170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38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3"/>
          <a:stretch>
            <a:fillRect/>
          </a:stretch>
        </p:blipFill>
        <p:spPr>
          <a:xfrm>
            <a:off x="3970020" y="3429000"/>
            <a:ext cx="5042535" cy="29527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2024-09-28T07:35:24Z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