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3171825"/>
            <a:ext cx="39433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341120"/>
            <a:ext cx="108839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6297" y="2198255"/>
            <a:ext cx="735958" cy="29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6079" y="2198255"/>
            <a:ext cx="735958" cy="29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2297" y="3149599"/>
            <a:ext cx="948394" cy="249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4006" y="3121891"/>
            <a:ext cx="375739" cy="258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7315" y="3519053"/>
            <a:ext cx="662067" cy="286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8697" y="3509816"/>
            <a:ext cx="662067" cy="286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08552" y="3916215"/>
            <a:ext cx="662067" cy="286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936750"/>
            <a:ext cx="1097915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679" y="3131126"/>
            <a:ext cx="431158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5787" y="4008582"/>
            <a:ext cx="578939" cy="332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8769" y="4461163"/>
            <a:ext cx="578939" cy="332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41450"/>
            <a:ext cx="1091565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6878" y="4082472"/>
            <a:ext cx="588176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7242" y="4978399"/>
            <a:ext cx="588176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2035175"/>
            <a:ext cx="10979150" cy="278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3206" y="2438400"/>
            <a:ext cx="588176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987" y="3352800"/>
            <a:ext cx="7182940" cy="171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