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5" r:id="rId4"/>
    <p:sldId id="354" r:id="rId5"/>
    <p:sldId id="353" r:id="rId6"/>
    <p:sldId id="352" r:id="rId7"/>
    <p:sldId id="351" r:id="rId8"/>
    <p:sldId id="349" r:id="rId9"/>
    <p:sldId id="347" r:id="rId10"/>
    <p:sldId id="38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338070"/>
            <a:ext cx="10086975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3860800"/>
            <a:ext cx="241935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0575"/>
            <a:ext cx="51638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3055"/>
            <a:ext cx="7345680" cy="22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5372735"/>
            <a:ext cx="1144905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636520"/>
            <a:ext cx="1002855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3145"/>
            <a:ext cx="1002855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196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980440"/>
            <a:ext cx="253365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186971"/>
            <a:ext cx="342770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3652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432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7655" y="2860040"/>
            <a:ext cx="76771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789045"/>
            <a:ext cx="3624580" cy="280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025" y="3716655"/>
            <a:ext cx="3409950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3613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149090"/>
            <a:ext cx="3409950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716655"/>
            <a:ext cx="3409950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206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920"/>
            <a:ext cx="616648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636520"/>
            <a:ext cx="5998210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293235"/>
            <a:ext cx="87763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25" y="5013325"/>
            <a:ext cx="87763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625" y="5876925"/>
            <a:ext cx="106337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5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1770" y="1916430"/>
            <a:ext cx="855853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635885"/>
            <a:ext cx="11693525" cy="163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56895"/>
            <a:ext cx="10764520" cy="3324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716655"/>
            <a:ext cx="10764520" cy="29546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1224356"/>
            <a:ext cx="323727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1224356"/>
            <a:ext cx="323727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1124585"/>
            <a:ext cx="3943985" cy="3956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1340000" cy="4797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76135" y="765175"/>
            <a:ext cx="4243705" cy="191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4045"/>
          <a:stretch>
            <a:fillRect/>
          </a:stretch>
        </p:blipFill>
        <p:spPr>
          <a:xfrm>
            <a:off x="7608570" y="765175"/>
            <a:ext cx="2952115" cy="300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5085" y="3956050"/>
            <a:ext cx="6616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628775"/>
            <a:ext cx="11467465" cy="173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572510"/>
            <a:ext cx="11324590" cy="294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1"/>
          <a:stretch>
            <a:fillRect/>
          </a:stretch>
        </p:blipFill>
        <p:spPr>
          <a:xfrm>
            <a:off x="360045" y="899795"/>
            <a:ext cx="11339830" cy="56252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2410" y="2204720"/>
            <a:ext cx="5437505" cy="276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669915" y="2204720"/>
            <a:ext cx="5437505" cy="276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5085080"/>
            <a:ext cx="6488430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830"/>
            <a:ext cx="8825865" cy="36474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93010"/>
            <a:ext cx="4269105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3789045"/>
            <a:ext cx="8080375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309620"/>
            <a:ext cx="371335" cy="40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004945"/>
            <a:ext cx="29813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3860800"/>
            <a:ext cx="302895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4697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525" y="4220845"/>
            <a:ext cx="2813050" cy="25831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11200"/>
            <a:ext cx="8694420" cy="5178425"/>
          </a:xfrm>
          <a:prstGeom prst="rect">
            <a:avLst/>
          </a:prstGeom>
        </p:spPr>
      </p:pic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661025"/>
            <a:ext cx="8694420" cy="117221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479425" y="1484630"/>
            <a:ext cx="5330825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2854325"/>
            <a:ext cx="518922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364990"/>
            <a:ext cx="2362200" cy="152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712085" y="4367530"/>
            <a:ext cx="2362200" cy="152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9425" y="6092825"/>
            <a:ext cx="234632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825750" y="6049010"/>
            <a:ext cx="241808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900000"/>
            <a:ext cx="11340000" cy="3474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293440"/>
            <a:ext cx="11340000" cy="180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4615" y="4459605"/>
            <a:ext cx="5461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66"/>
          <a:stretch>
            <a:fillRect/>
          </a:stretch>
        </p:blipFill>
        <p:spPr>
          <a:xfrm>
            <a:off x="360045" y="899795"/>
            <a:ext cx="11339830" cy="3033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149090"/>
            <a:ext cx="542925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34"/>
          <a:stretch>
            <a:fillRect/>
          </a:stretch>
        </p:blipFill>
        <p:spPr>
          <a:xfrm>
            <a:off x="335280" y="980235"/>
            <a:ext cx="11339830" cy="2664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1900" y="2882265"/>
            <a:ext cx="92710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780665"/>
            <a:ext cx="5429250" cy="20669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85" r="6652"/>
          <a:stretch>
            <a:fillRect/>
          </a:stretch>
        </p:blipFill>
        <p:spPr>
          <a:xfrm>
            <a:off x="1055370" y="5085080"/>
            <a:ext cx="10585450" cy="82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